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5"/>
    <p:sldMasterId id="2147483829" r:id="rId6"/>
  </p:sldMasterIdLst>
  <p:notesMasterIdLst>
    <p:notesMasterId r:id="rId12"/>
  </p:notesMasterIdLst>
  <p:handoutMasterIdLst>
    <p:handoutMasterId r:id="rId13"/>
  </p:handoutMasterIdLst>
  <p:sldIdLst>
    <p:sldId id="368" r:id="rId7"/>
    <p:sldId id="381" r:id="rId8"/>
    <p:sldId id="379" r:id="rId9"/>
    <p:sldId id="382" r:id="rId10"/>
    <p:sldId id="383" r:id="rId11"/>
  </p:sldIdLst>
  <p:sldSz cx="12192000" cy="6858000"/>
  <p:notesSz cx="6858000" cy="9144000"/>
  <p:custShowLst>
    <p:custShow name="TestShow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C" id="{DE75F69D-4621-40A3-9D60-B38E5351849E}">
          <p14:sldIdLst/>
        </p14:section>
        <p14:section name="Presentation Title Slides" id="{0C220A22-C0DD-4C39-87B1-A96D97EE7FA8}">
          <p14:sldIdLst>
            <p14:sldId id="368"/>
            <p14:sldId id="381"/>
            <p14:sldId id="379"/>
            <p14:sldId id="382"/>
          </p14:sldIdLst>
        </p14:section>
        <p14:section name="Icons" id="{6505FBC8-4ECB-4668-8449-EBF2E17C5A5C}">
          <p14:sldIdLst>
            <p14:sldId id="383"/>
          </p14:sldIdLst>
        </p14:section>
        <p14:section name="Appendix" id="{C0116734-9C77-4139-A09F-ACC0BA249CCF}">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guide id="3" pos="3522" userDrawn="1">
          <p15:clr>
            <a:srgbClr val="A4A3A4"/>
          </p15:clr>
        </p15:guide>
        <p15:guide id="4" orient="horz" pos="2402" userDrawn="1">
          <p15:clr>
            <a:srgbClr val="A4A3A4"/>
          </p15:clr>
        </p15:guide>
        <p15:guide id="5" pos="6379" userDrawn="1">
          <p15:clr>
            <a:srgbClr val="A4A3A4"/>
          </p15:clr>
        </p15:guide>
        <p15:guide id="6" orient="horz" pos="1026" userDrawn="1">
          <p15:clr>
            <a:srgbClr val="A4A3A4"/>
          </p15:clr>
        </p15:guide>
        <p15:guide id="7" orient="horz" pos="33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 Schwarten" initials="N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7F"/>
    <a:srgbClr val="034EA2"/>
    <a:srgbClr val="3A75B6"/>
    <a:srgbClr val="FFFFFF"/>
    <a:srgbClr val="CD154F"/>
    <a:srgbClr val="ED6F00"/>
    <a:srgbClr val="00662F"/>
    <a:srgbClr val="4F137B"/>
    <a:srgbClr val="003612"/>
    <a:srgbClr val="53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9" autoAdjust="0"/>
    <p:restoredTop sz="96329" autoAdjust="0"/>
  </p:normalViewPr>
  <p:slideViewPr>
    <p:cSldViewPr>
      <p:cViewPr varScale="1">
        <p:scale>
          <a:sx n="83" d="100"/>
          <a:sy n="83" d="100"/>
        </p:scale>
        <p:origin x="298" y="82"/>
      </p:cViewPr>
      <p:guideLst>
        <p:guide pos="3840"/>
        <p:guide orient="horz" pos="2160"/>
        <p:guide pos="3522"/>
        <p:guide orient="horz" pos="2402"/>
        <p:guide pos="6379"/>
        <p:guide orient="horz" pos="1026"/>
        <p:guide orient="horz" pos="3304"/>
      </p:guideLst>
    </p:cSldViewPr>
  </p:slideViewPr>
  <p:outlineViewPr>
    <p:cViewPr>
      <p:scale>
        <a:sx n="20" d="100"/>
        <a:sy n="20" d="100"/>
      </p:scale>
      <p:origin x="0" y="0"/>
    </p:cViewPr>
  </p:outlineViewPr>
  <p:notesTextViewPr>
    <p:cViewPr>
      <p:scale>
        <a:sx n="1" d="1"/>
        <a:sy n="1" d="1"/>
      </p:scale>
      <p:origin x="0" y="0"/>
    </p:cViewPr>
  </p:notesTextViewPr>
  <p:sorterViewPr>
    <p:cViewPr>
      <p:scale>
        <a:sx n="130" d="100"/>
        <a:sy n="130" d="100"/>
      </p:scale>
      <p:origin x="0" y="0"/>
    </p:cViewPr>
  </p:sorterViewPr>
  <p:notesViewPr>
    <p:cSldViewPr>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pPr/>
              <a:t>10/11/2020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pPr/>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pPr/>
              <a:t>10/11/2020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pPr/>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11369758" y="6467128"/>
            <a:ext cx="301686" cy="230832"/>
          </a:xfrm>
          <a:prstGeom prst="rect">
            <a:avLst/>
          </a:prstGeom>
        </p:spPr>
        <p:txBody>
          <a:bodyPr wrap="none">
            <a:spAutoFit/>
          </a:bodyPr>
          <a:lstStyle/>
          <a:p>
            <a:pPr algn="ctr"/>
            <a:fld id="{C2DE46A0-92A9-4CB6-B66D-C429D4C93DD8}" type="slidenum">
              <a:rPr lang="en-GB" sz="900" smtClean="0">
                <a:solidFill>
                  <a:srgbClr val="FFFFFF"/>
                </a:solidFill>
                <a:latin typeface="Titillium" pitchFamily="50" charset="0"/>
              </a:rPr>
              <a:pPr algn="ctr"/>
              <a:t>‹#›</a:t>
            </a:fld>
            <a:endParaRPr lang="en-GB" sz="900" dirty="0">
              <a:solidFill>
                <a:srgbClr val="FFFFFF"/>
              </a:solidFill>
              <a:latin typeface="Titillium" pitchFamily="50" charset="0"/>
            </a:endParaRPr>
          </a:p>
        </p:txBody>
      </p:sp>
      <p:sp>
        <p:nvSpPr>
          <p:cNvPr id="5" name="Text Placeholder 4"/>
          <p:cNvSpPr>
            <a:spLocks noGrp="1"/>
          </p:cNvSpPr>
          <p:nvPr>
            <p:ph type="body" sz="quarter" idx="16" hasCustomPrompt="1"/>
            <p:custDataLst>
              <p:tags r:id="rId1"/>
            </p:custDataLst>
          </p:nvPr>
        </p:nvSpPr>
        <p:spPr>
          <a:xfrm>
            <a:off x="623395" y="1196980"/>
            <a:ext cx="7920530"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a:lvl3pPr>
            <a:lvl4pPr>
              <a:defRPr lang="en-GB" dirty="0" smtClean="0"/>
            </a:lvl4pPr>
          </a:lstStyle>
          <a:p>
            <a:pPr lvl="0">
              <a:buClr>
                <a:schemeClr val="bg2"/>
              </a:buClr>
            </a:pPr>
            <a:r>
              <a:rPr lang="en-GB" sz="2000" dirty="0"/>
              <a:t>Text Here</a:t>
            </a:r>
            <a:br>
              <a:rPr lang="en-GB" sz="2000" dirty="0"/>
            </a:br>
            <a:r>
              <a:rPr lang="en-GB" sz="2000" dirty="0" err="1"/>
              <a:t>asdasdasd</a:t>
            </a:r>
            <a:endParaRPr lang="en-GB" sz="2000" dirty="0"/>
          </a:p>
          <a:p>
            <a:pPr lvl="1">
              <a:buClr>
                <a:schemeClr val="bg2"/>
              </a:buClr>
            </a:pPr>
            <a:r>
              <a:rPr lang="en-GB" sz="2000" dirty="0"/>
              <a:t>Text Here</a:t>
            </a:r>
            <a:br>
              <a:rPr lang="en-GB" sz="2000" dirty="0"/>
            </a:br>
            <a:r>
              <a:rPr lang="en-GB" sz="2000" dirty="0" err="1"/>
              <a:t>asdasdasd</a:t>
            </a:r>
            <a:endParaRPr lang="en-GB" sz="2000" dirty="0"/>
          </a:p>
          <a:p>
            <a:pPr lvl="2">
              <a:buClr>
                <a:schemeClr val="bg2"/>
              </a:buClr>
            </a:pPr>
            <a:r>
              <a:rPr lang="en-GB" dirty="0"/>
              <a:t>Text Here</a:t>
            </a:r>
            <a:br>
              <a:rPr lang="en-GB" dirty="0"/>
            </a:br>
            <a:r>
              <a:rPr lang="en-GB" dirty="0" err="1"/>
              <a:t>asdasdasd</a:t>
            </a:r>
            <a:endParaRPr lang="en-GB" dirty="0"/>
          </a:p>
          <a:p>
            <a:pPr lvl="3">
              <a:buClr>
                <a:schemeClr val="bg2"/>
              </a:buClr>
            </a:pPr>
            <a:r>
              <a:rPr lang="en-GB" dirty="0"/>
              <a:t>Text Here</a:t>
            </a:r>
            <a:br>
              <a:rPr lang="en-GB" dirty="0"/>
            </a:br>
            <a:r>
              <a:rPr lang="en-GB" dirty="0" err="1"/>
              <a:t>asasd</a:t>
            </a:r>
            <a:endParaRPr lang="en-GB" dirty="0"/>
          </a:p>
          <a:p>
            <a:pPr lvl="2">
              <a:buClr>
                <a:schemeClr val="bg2"/>
              </a:buClr>
            </a:pPr>
            <a:endParaRPr lang="en-GB"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940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7" name="Picture Placeholder 24"/>
          <p:cNvSpPr>
            <a:spLocks noGrp="1"/>
          </p:cNvSpPr>
          <p:nvPr>
            <p:ph type="pic" sz="quarter" idx="15"/>
          </p:nvPr>
        </p:nvSpPr>
        <p:spPr>
          <a:xfrm>
            <a:off x="623391" y="3998829"/>
            <a:ext cx="6193333" cy="1584176"/>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8" name="Text Placeholder 4"/>
          <p:cNvSpPr>
            <a:spLocks noGrp="1"/>
          </p:cNvSpPr>
          <p:nvPr>
            <p:ph type="body" sz="quarter" idx="18" hasCustomPrompt="1"/>
          </p:nvPr>
        </p:nvSpPr>
        <p:spPr>
          <a:xfrm>
            <a:off x="623397" y="1196980"/>
            <a:ext cx="6193332" cy="2376041"/>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smtClean="0"/>
            </a:lvl3pPr>
            <a:lvl4pPr>
              <a:defRPr lang="en-GB" dirty="0" smtClean="0"/>
            </a:lvl4pPr>
          </a:lstStyle>
          <a:p>
            <a:pPr lvl="0">
              <a:buClr>
                <a:schemeClr val="bg2"/>
              </a:buClr>
            </a:pPr>
            <a:r>
              <a:rPr lang="en-GB" sz="2000" dirty="0"/>
              <a:t>Text Here</a:t>
            </a:r>
          </a:p>
          <a:p>
            <a:pPr lvl="1">
              <a:buClr>
                <a:schemeClr val="bg2"/>
              </a:buClr>
            </a:pPr>
            <a:r>
              <a:rPr lang="en-GB" sz="2000" dirty="0"/>
              <a:t>Text Here</a:t>
            </a:r>
          </a:p>
          <a:p>
            <a:pPr lvl="2">
              <a:buClr>
                <a:schemeClr val="bg2"/>
              </a:buClr>
            </a:pPr>
            <a:r>
              <a:rPr lang="en-GB" dirty="0"/>
              <a:t>Text Here</a:t>
            </a:r>
          </a:p>
          <a:p>
            <a:pPr lvl="3">
              <a:buClr>
                <a:schemeClr val="bg2"/>
              </a:buClr>
            </a:pPr>
            <a:r>
              <a:rPr lang="en-GB" dirty="0"/>
              <a:t>Text Here</a:t>
            </a:r>
          </a:p>
          <a:p>
            <a:pPr lvl="1">
              <a:buClr>
                <a:schemeClr val="bg2"/>
              </a:buClr>
            </a:pPr>
            <a:endParaRPr lang="en-GB" dirty="0"/>
          </a:p>
        </p:txBody>
      </p:sp>
      <p:sp>
        <p:nvSpPr>
          <p:cNvPr id="9" name="Picture Placeholder 24"/>
          <p:cNvSpPr>
            <a:spLocks noGrp="1"/>
          </p:cNvSpPr>
          <p:nvPr>
            <p:ph type="pic" sz="quarter" idx="19"/>
          </p:nvPr>
        </p:nvSpPr>
        <p:spPr>
          <a:xfrm>
            <a:off x="7246760" y="1196752"/>
            <a:ext cx="4299960" cy="2376264"/>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10" name="Picture Placeholder 24"/>
          <p:cNvSpPr>
            <a:spLocks noGrp="1"/>
          </p:cNvSpPr>
          <p:nvPr>
            <p:ph type="pic" sz="quarter" idx="20"/>
          </p:nvPr>
        </p:nvSpPr>
        <p:spPr>
          <a:xfrm>
            <a:off x="7248128" y="3996848"/>
            <a:ext cx="4320480" cy="1584176"/>
          </a:xfrm>
          <a:prstGeom prst="round2DiagRect">
            <a:avLst>
              <a:gd name="adj1" fmla="val 0"/>
              <a:gd name="adj2" fmla="val 20857"/>
            </a:avLst>
          </a:prstGeom>
        </p:spPr>
        <p:txBody>
          <a:bodyPr/>
          <a:lstStyle>
            <a:lvl1pPr marL="0" indent="0">
              <a:buNone/>
              <a:defRPr sz="1600"/>
            </a:lvl1pPr>
          </a:lstStyle>
          <a:p>
            <a:r>
              <a:rPr lang="en-US"/>
              <a:t>Drag picture to placeholder or click icon to add</a:t>
            </a:r>
            <a:endParaRPr lang="en-GB" dirty="0"/>
          </a:p>
        </p:txBody>
      </p:sp>
      <p:sp>
        <p:nvSpPr>
          <p:cNvPr id="2" name="Title 1"/>
          <p:cNvSpPr>
            <a:spLocks noGrp="1"/>
          </p:cNvSpPr>
          <p:nvPr>
            <p:ph type="title"/>
          </p:nvPr>
        </p:nvSpPr>
        <p:spPr>
          <a:xfrm>
            <a:off x="623395" y="541719"/>
            <a:ext cx="10944718" cy="432048"/>
          </a:xfrm>
        </p:spPr>
        <p:txBody>
          <a:bodyPr/>
          <a:lstStyle/>
          <a:p>
            <a:r>
              <a:rPr lang="en-US"/>
              <a:t>Click to edit Master title style</a:t>
            </a:r>
          </a:p>
        </p:txBody>
      </p:sp>
    </p:spTree>
    <p:extLst>
      <p:ext uri="{BB962C8B-B14F-4D97-AF65-F5344CB8AC3E}">
        <p14:creationId xmlns:p14="http://schemas.microsoft.com/office/powerpoint/2010/main" val="100683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7248128" y="3573016"/>
            <a:ext cx="4319985" cy="2007670"/>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8" name="Picture Placeholder 24"/>
          <p:cNvSpPr>
            <a:spLocks noGrp="1"/>
          </p:cNvSpPr>
          <p:nvPr>
            <p:ph type="pic" sz="quarter" idx="16"/>
          </p:nvPr>
        </p:nvSpPr>
        <p:spPr>
          <a:xfrm>
            <a:off x="7247268" y="1196752"/>
            <a:ext cx="4320845" cy="1950720"/>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10" name="Text Placeholder 4"/>
          <p:cNvSpPr>
            <a:spLocks noGrp="1"/>
          </p:cNvSpPr>
          <p:nvPr>
            <p:ph type="body" sz="quarter" idx="18" hasCustomPrompt="1"/>
          </p:nvPr>
        </p:nvSpPr>
        <p:spPr>
          <a:xfrm>
            <a:off x="623397" y="1196980"/>
            <a:ext cx="6193332"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smtClean="0"/>
            </a:lvl3pPr>
            <a:lvl4pPr>
              <a:defRPr lang="en-GB" dirty="0"/>
            </a:lvl4pPr>
          </a:lstStyle>
          <a:p>
            <a:pPr lvl="0">
              <a:buClr>
                <a:schemeClr val="bg2"/>
              </a:buClr>
            </a:pPr>
            <a:r>
              <a:rPr lang="en-GB" sz="2000" dirty="0"/>
              <a:t>Text Here</a:t>
            </a:r>
          </a:p>
          <a:p>
            <a:pPr lvl="1">
              <a:buClr>
                <a:schemeClr val="bg2"/>
              </a:buClr>
            </a:pPr>
            <a:r>
              <a:rPr lang="en-GB" dirty="0"/>
              <a:t>Text Here</a:t>
            </a:r>
          </a:p>
          <a:p>
            <a:pPr lvl="2">
              <a:buClr>
                <a:schemeClr val="bg2"/>
              </a:buClr>
            </a:pPr>
            <a:r>
              <a:rPr lang="en-GB" dirty="0"/>
              <a:t>Text Here</a:t>
            </a:r>
          </a:p>
          <a:p>
            <a:pPr lvl="3">
              <a:buClr>
                <a:schemeClr val="bg2"/>
              </a:buClr>
            </a:pPr>
            <a:r>
              <a:rPr lang="en-GB" dirty="0"/>
              <a:t>Text Here</a:t>
            </a:r>
          </a:p>
        </p:txBody>
      </p:sp>
      <p:sp>
        <p:nvSpPr>
          <p:cNvPr id="2" name="Title 1"/>
          <p:cNvSpPr>
            <a:spLocks noGrp="1"/>
          </p:cNvSpPr>
          <p:nvPr>
            <p:ph type="title"/>
          </p:nvPr>
        </p:nvSpPr>
        <p:spPr>
          <a:xfrm>
            <a:off x="623395" y="541719"/>
            <a:ext cx="6193330" cy="432048"/>
          </a:xfrm>
        </p:spPr>
        <p:txBody>
          <a:bodyPr/>
          <a:lstStyle/>
          <a:p>
            <a:r>
              <a:rPr lang="en-US"/>
              <a:t>Click to edit Master title style</a:t>
            </a:r>
          </a:p>
        </p:txBody>
      </p:sp>
    </p:spTree>
    <p:extLst>
      <p:ext uri="{BB962C8B-B14F-4D97-AF65-F5344CB8AC3E}">
        <p14:creationId xmlns:p14="http://schemas.microsoft.com/office/powerpoint/2010/main" val="200046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p:cNvSpPr/>
          <p:nvPr userDrawn="1"/>
        </p:nvSpPr>
        <p:spPr>
          <a:xfrm>
            <a:off x="-11310" y="33265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 branding-Flag Le</a:t>
            </a:r>
          </a:p>
        </p:txBody>
      </p:sp>
      <p:sp>
        <p:nvSpPr>
          <p:cNvPr id="5" name="Text Placeholder 4"/>
          <p:cNvSpPr>
            <a:spLocks noGrp="1"/>
          </p:cNvSpPr>
          <p:nvPr>
            <p:ph type="body" sz="quarter" idx="10" hasCustomPrompt="1"/>
          </p:nvPr>
        </p:nvSpPr>
        <p:spPr>
          <a:xfrm>
            <a:off x="5120006" y="1440766"/>
            <a:ext cx="2845716" cy="368300"/>
          </a:xfrm>
          <a:prstGeom prst="rect">
            <a:avLst/>
          </a:prstGeom>
        </p:spPr>
        <p:txBody>
          <a:bodyPr/>
          <a:lstStyle>
            <a:lvl1pPr marL="0" indent="0" algn="ctr">
              <a:buNone/>
              <a:defRPr sz="2000">
                <a:solidFill>
                  <a:schemeClr val="bg2"/>
                </a:solidFill>
              </a:defRPr>
            </a:lvl1pPr>
          </a:lstStyle>
          <a:p>
            <a:pPr lvl="0"/>
            <a:r>
              <a:rPr lang="en-GB" dirty="0"/>
              <a:t>Supported by:</a:t>
            </a:r>
          </a:p>
        </p:txBody>
      </p:sp>
      <p:sp>
        <p:nvSpPr>
          <p:cNvPr id="17" name="Freeform 16"/>
          <p:cNvSpPr>
            <a:spLocks/>
          </p:cNvSpPr>
          <p:nvPr/>
        </p:nvSpPr>
        <p:spPr bwMode="auto">
          <a:xfrm>
            <a:off x="1938757" y="0"/>
            <a:ext cx="9208214" cy="6858000"/>
          </a:xfrm>
          <a:custGeom>
            <a:avLst/>
            <a:gdLst>
              <a:gd name="connsiteX0" fmla="*/ 0 w 9208214"/>
              <a:gd name="connsiteY0" fmla="*/ 3451989 h 6858000"/>
              <a:gd name="connsiteX1" fmla="*/ 256911 w 9208214"/>
              <a:gd name="connsiteY1" fmla="*/ 3451989 h 6858000"/>
              <a:gd name="connsiteX2" fmla="*/ 1840424 w 9208214"/>
              <a:gd name="connsiteY2" fmla="*/ 6813426 h 6858000"/>
              <a:gd name="connsiteX3" fmla="*/ 1897147 w 9208214"/>
              <a:gd name="connsiteY3" fmla="*/ 6858000 h 6858000"/>
              <a:gd name="connsiteX4" fmla="*/ 1511414 w 9208214"/>
              <a:gd name="connsiteY4" fmla="*/ 6858000 h 6858000"/>
              <a:gd name="connsiteX5" fmla="*/ 1510364 w 9208214"/>
              <a:gd name="connsiteY5" fmla="*/ 6857092 h 6858000"/>
              <a:gd name="connsiteX6" fmla="*/ 0 w 9208214"/>
              <a:gd name="connsiteY6" fmla="*/ 3451989 h 6858000"/>
              <a:gd name="connsiteX7" fmla="*/ 7276793 w 9208214"/>
              <a:gd name="connsiteY7" fmla="*/ 0 h 6858000"/>
              <a:gd name="connsiteX8" fmla="*/ 7650264 w 9208214"/>
              <a:gd name="connsiteY8" fmla="*/ 0 h 6858000"/>
              <a:gd name="connsiteX9" fmla="*/ 7695823 w 9208214"/>
              <a:gd name="connsiteY9" fmla="*/ 39490 h 6858000"/>
              <a:gd name="connsiteX10" fmla="*/ 9208214 w 9208214"/>
              <a:gd name="connsiteY10" fmla="*/ 3451989 h 6858000"/>
              <a:gd name="connsiteX11" fmla="*/ 7695823 w 9208214"/>
              <a:gd name="connsiteY11" fmla="*/ 6857092 h 6858000"/>
              <a:gd name="connsiteX12" fmla="*/ 7694771 w 9208214"/>
              <a:gd name="connsiteY12" fmla="*/ 6858000 h 6858000"/>
              <a:gd name="connsiteX13" fmla="*/ 7319219 w 9208214"/>
              <a:gd name="connsiteY13" fmla="*/ 6858000 h 6858000"/>
              <a:gd name="connsiteX14" fmla="*/ 7381312 w 9208214"/>
              <a:gd name="connsiteY14" fmla="*/ 6809057 h 6858000"/>
              <a:gd name="connsiteX15" fmla="*/ 8964825 w 9208214"/>
              <a:gd name="connsiteY15" fmla="*/ 3451989 h 6858000"/>
              <a:gd name="connsiteX16" fmla="*/ 7381312 w 9208214"/>
              <a:gd name="connsiteY16" fmla="*/ 825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08214" h="6858000">
                <a:moveTo>
                  <a:pt x="0" y="3451989"/>
                </a:moveTo>
                <a:cubicBezTo>
                  <a:pt x="0" y="3451989"/>
                  <a:pt x="0" y="3451989"/>
                  <a:pt x="256911" y="3451989"/>
                </a:cubicBezTo>
                <a:cubicBezTo>
                  <a:pt x="256911" y="4806241"/>
                  <a:pt x="872989" y="6014986"/>
                  <a:pt x="1840424" y="6813426"/>
                </a:cubicBezTo>
                <a:lnTo>
                  <a:pt x="1897147" y="6858000"/>
                </a:lnTo>
                <a:lnTo>
                  <a:pt x="1511414" y="6858000"/>
                </a:lnTo>
                <a:lnTo>
                  <a:pt x="1510364" y="6857092"/>
                </a:lnTo>
                <a:cubicBezTo>
                  <a:pt x="583872" y="6016307"/>
                  <a:pt x="0" y="4802859"/>
                  <a:pt x="0" y="3451989"/>
                </a:cubicBezTo>
                <a:close/>
                <a:moveTo>
                  <a:pt x="7276793" y="0"/>
                </a:moveTo>
                <a:lnTo>
                  <a:pt x="7650264" y="0"/>
                </a:lnTo>
                <a:lnTo>
                  <a:pt x="7695823" y="39490"/>
                </a:lnTo>
                <a:cubicBezTo>
                  <a:pt x="8624342" y="883854"/>
                  <a:pt x="9208214" y="2101119"/>
                  <a:pt x="9208214" y="3451989"/>
                </a:cubicBezTo>
                <a:cubicBezTo>
                  <a:pt x="9208214" y="4802859"/>
                  <a:pt x="8624342" y="6016307"/>
                  <a:pt x="7695823" y="6857092"/>
                </a:cubicBezTo>
                <a:lnTo>
                  <a:pt x="7694771" y="6858000"/>
                </a:lnTo>
                <a:lnTo>
                  <a:pt x="7319219" y="6858000"/>
                </a:lnTo>
                <a:lnTo>
                  <a:pt x="7381312" y="6809057"/>
                </a:lnTo>
                <a:cubicBezTo>
                  <a:pt x="8348747" y="6008329"/>
                  <a:pt x="8964825" y="4798632"/>
                  <a:pt x="8964825" y="3451989"/>
                </a:cubicBezTo>
                <a:cubicBezTo>
                  <a:pt x="8964825" y="2097738"/>
                  <a:pt x="8348747" y="884713"/>
                  <a:pt x="7381312" y="82528"/>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auto">
          <a:xfrm>
            <a:off x="2967942" y="0"/>
            <a:ext cx="6665200" cy="6858000"/>
          </a:xfrm>
          <a:custGeom>
            <a:avLst/>
            <a:gdLst>
              <a:gd name="connsiteX0" fmla="*/ 2610061 w 6665200"/>
              <a:gd name="connsiteY0" fmla="*/ 0 h 6858000"/>
              <a:gd name="connsiteX1" fmla="*/ 4534054 w 6665200"/>
              <a:gd name="connsiteY1" fmla="*/ 0 h 6858000"/>
              <a:gd name="connsiteX2" fmla="*/ 4751819 w 6665200"/>
              <a:gd name="connsiteY2" fmla="*/ 67745 h 6858000"/>
              <a:gd name="connsiteX3" fmla="*/ 6665200 w 6665200"/>
              <a:gd name="connsiteY3" fmla="*/ 1653704 h 6858000"/>
              <a:gd name="connsiteX4" fmla="*/ 6462405 w 6665200"/>
              <a:gd name="connsiteY4" fmla="*/ 1775392 h 6858000"/>
              <a:gd name="connsiteX5" fmla="*/ 3569194 w 6665200"/>
              <a:gd name="connsiteY5" fmla="*/ 112319 h 6858000"/>
              <a:gd name="connsiteX6" fmla="*/ 243355 w 6665200"/>
              <a:gd name="connsiteY6" fmla="*/ 3451986 h 6858000"/>
              <a:gd name="connsiteX7" fmla="*/ 3569194 w 6665200"/>
              <a:gd name="connsiteY7" fmla="*/ 6778133 h 6858000"/>
              <a:gd name="connsiteX8" fmla="*/ 6462405 w 6665200"/>
              <a:gd name="connsiteY8" fmla="*/ 5115059 h 6858000"/>
              <a:gd name="connsiteX9" fmla="*/ 6665200 w 6665200"/>
              <a:gd name="connsiteY9" fmla="*/ 5236748 h 6858000"/>
              <a:gd name="connsiteX10" fmla="*/ 4751819 w 6665200"/>
              <a:gd name="connsiteY10" fmla="*/ 6822706 h 6858000"/>
              <a:gd name="connsiteX11" fmla="*/ 4638367 w 6665200"/>
              <a:gd name="connsiteY11" fmla="*/ 6858000 h 6858000"/>
              <a:gd name="connsiteX12" fmla="*/ 2497192 w 6665200"/>
              <a:gd name="connsiteY12" fmla="*/ 6858000 h 6858000"/>
              <a:gd name="connsiteX13" fmla="*/ 2340920 w 6665200"/>
              <a:gd name="connsiteY13" fmla="*/ 6805210 h 6858000"/>
              <a:gd name="connsiteX14" fmla="*/ 0 w 6665200"/>
              <a:gd name="connsiteY14" fmla="*/ 3451986 h 6858000"/>
              <a:gd name="connsiteX15" fmla="*/ 2506837 w 6665200"/>
              <a:gd name="connsiteY15" fmla="*/ 292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5200" h="6858000">
                <a:moveTo>
                  <a:pt x="2610061" y="0"/>
                </a:moveTo>
                <a:lnTo>
                  <a:pt x="4534054" y="0"/>
                </a:lnTo>
                <a:lnTo>
                  <a:pt x="4751819" y="67745"/>
                </a:lnTo>
                <a:cubicBezTo>
                  <a:pt x="5566673" y="351153"/>
                  <a:pt x="6246935" y="919349"/>
                  <a:pt x="6665200" y="1653704"/>
                </a:cubicBezTo>
                <a:cubicBezTo>
                  <a:pt x="6665200" y="1653704"/>
                  <a:pt x="6665200" y="1653704"/>
                  <a:pt x="6462405" y="1775392"/>
                </a:cubicBezTo>
                <a:cubicBezTo>
                  <a:pt x="5881059" y="788365"/>
                  <a:pt x="4799485" y="112319"/>
                  <a:pt x="3569194" y="112319"/>
                </a:cubicBezTo>
                <a:cubicBezTo>
                  <a:pt x="1730519" y="112319"/>
                  <a:pt x="243355" y="1613141"/>
                  <a:pt x="243355" y="3451986"/>
                </a:cubicBezTo>
                <a:cubicBezTo>
                  <a:pt x="243355" y="5290831"/>
                  <a:pt x="1730519" y="6778133"/>
                  <a:pt x="3569194" y="6778133"/>
                </a:cubicBezTo>
                <a:cubicBezTo>
                  <a:pt x="4799485" y="6778133"/>
                  <a:pt x="5881059" y="6102087"/>
                  <a:pt x="6462405" y="5115059"/>
                </a:cubicBezTo>
                <a:cubicBezTo>
                  <a:pt x="6462405" y="5115059"/>
                  <a:pt x="6462405" y="5115059"/>
                  <a:pt x="6665200" y="5236748"/>
                </a:cubicBezTo>
                <a:cubicBezTo>
                  <a:pt x="6246935" y="5971103"/>
                  <a:pt x="5566673" y="6539298"/>
                  <a:pt x="4751819" y="6822706"/>
                </a:cubicBezTo>
                <a:lnTo>
                  <a:pt x="4638367" y="6858000"/>
                </a:lnTo>
                <a:lnTo>
                  <a:pt x="2497192" y="6858000"/>
                </a:lnTo>
                <a:lnTo>
                  <a:pt x="2340920" y="6805210"/>
                </a:lnTo>
                <a:cubicBezTo>
                  <a:pt x="973708" y="6305376"/>
                  <a:pt x="0" y="4994216"/>
                  <a:pt x="0" y="3451986"/>
                </a:cubicBezTo>
                <a:cubicBezTo>
                  <a:pt x="0" y="1837081"/>
                  <a:pt x="1053162" y="481028"/>
                  <a:pt x="2506837" y="29282"/>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9" name="LOGO"/>
          <p:cNvPicPr>
            <a:picLocks noChangeAspect="1"/>
          </p:cNvPicPr>
          <p:nvPr userDrawn="1"/>
        </p:nvPicPr>
        <p:blipFill>
          <a:blip r:embed="rId2"/>
          <a:stretch>
            <a:fillRect/>
          </a:stretch>
        </p:blipFill>
        <p:spPr>
          <a:xfrm>
            <a:off x="4367808" y="2564904"/>
            <a:ext cx="4732164" cy="1315023"/>
          </a:xfrm>
          <a:prstGeom prst="rect">
            <a:avLst/>
          </a:prstGeom>
        </p:spPr>
      </p:pic>
      <p:pic>
        <p:nvPicPr>
          <p:cNvPr id="3" name="Picture 2">
            <a:extLst>
              <a:ext uri="{FF2B5EF4-FFF2-40B4-BE49-F238E27FC236}">
                <a16:creationId xmlns:a16="http://schemas.microsoft.com/office/drawing/2014/main" id="{8EFAE5EA-DDFA-0142-BE9A-819660BE0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1824" y="4581128"/>
            <a:ext cx="5282342" cy="471287"/>
          </a:xfrm>
          <a:prstGeom prst="rect">
            <a:avLst/>
          </a:prstGeom>
        </p:spPr>
      </p:pic>
    </p:spTree>
    <p:extLst>
      <p:ext uri="{BB962C8B-B14F-4D97-AF65-F5344CB8AC3E}">
        <p14:creationId xmlns:p14="http://schemas.microsoft.com/office/powerpoint/2010/main" val="70909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0C212A3D-9915-C64E-BA67-368EF3A7F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272" y="6054072"/>
            <a:ext cx="4728532" cy="421876"/>
          </a:xfrm>
          <a:prstGeom prst="rect">
            <a:avLst/>
          </a:prstGeom>
        </p:spPr>
      </p:pic>
    </p:spTree>
    <p:extLst>
      <p:ext uri="{BB962C8B-B14F-4D97-AF65-F5344CB8AC3E}">
        <p14:creationId xmlns:p14="http://schemas.microsoft.com/office/powerpoint/2010/main" val="84414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_Logo SLID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43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5" name="LOGO WHITE"/>
          <p:cNvPicPr>
            <a:picLocks noChangeAspect="1"/>
          </p:cNvPicPr>
          <p:nvPr userDrawn="1"/>
        </p:nvPicPr>
        <p:blipFill>
          <a:blip r:embed="rId2"/>
          <a:stretch>
            <a:fillRect/>
          </a:stretch>
        </p:blipFill>
        <p:spPr>
          <a:xfrm>
            <a:off x="335360" y="6012983"/>
            <a:ext cx="2113052" cy="591483"/>
          </a:xfrm>
          <a:prstGeom prst="rect">
            <a:avLst/>
          </a:prstGeom>
        </p:spPr>
      </p:pic>
      <p:sp>
        <p:nvSpPr>
          <p:cNvPr id="6" name="Rectangle 5">
            <a:extLst>
              <a:ext uri="{FF2B5EF4-FFF2-40B4-BE49-F238E27FC236}">
                <a16:creationId xmlns:a16="http://schemas.microsoft.com/office/drawing/2014/main" id="{2801BDDA-2152-D443-852E-895F87BDD23A}"/>
              </a:ext>
            </a:extLst>
          </p:cNvPr>
          <p:cNvSpPr/>
          <p:nvPr userDrawn="1"/>
        </p:nvSpPr>
        <p:spPr>
          <a:xfrm>
            <a:off x="8543925" y="6172418"/>
            <a:ext cx="352873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noProof="0" dirty="0"/>
              <a:t>This activity has received funding from the European Institute of Innovation and</a:t>
            </a:r>
          </a:p>
          <a:p>
            <a:pPr algn="r"/>
            <a:r>
              <a:rPr lang="en-GB" sz="800" noProof="0" dirty="0"/>
              <a:t>Technology (EIT), a body of the European Union, under the Horizon 2020, the EU</a:t>
            </a:r>
          </a:p>
          <a:p>
            <a:pPr algn="r"/>
            <a:r>
              <a:rPr lang="en-GB" sz="800" noProof="0" dirty="0"/>
              <a:t>Framework Programme for Research and Innovation</a:t>
            </a:r>
          </a:p>
        </p:txBody>
      </p:sp>
      <p:pic>
        <p:nvPicPr>
          <p:cNvPr id="7" name="Picture 6">
            <a:extLst>
              <a:ext uri="{FF2B5EF4-FFF2-40B4-BE49-F238E27FC236}">
                <a16:creationId xmlns:a16="http://schemas.microsoft.com/office/drawing/2014/main" id="{963462E8-A063-7246-96A5-EA2F2F16E7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1" t="3811" r="87912" b="6257"/>
          <a:stretch/>
        </p:blipFill>
        <p:spPr>
          <a:xfrm>
            <a:off x="8021899" y="6172418"/>
            <a:ext cx="538760" cy="360000"/>
          </a:xfrm>
          <a:prstGeom prst="rect">
            <a:avLst/>
          </a:prstGeom>
        </p:spPr>
      </p:pic>
    </p:spTree>
    <p:extLst>
      <p:ext uri="{BB962C8B-B14F-4D97-AF65-F5344CB8AC3E}">
        <p14:creationId xmlns:p14="http://schemas.microsoft.com/office/powerpoint/2010/main" val="34784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8543925" y="6172418"/>
            <a:ext cx="352873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noProof="0" dirty="0"/>
              <a:t>This activity has received funding from the European Institute of Innovation and</a:t>
            </a:r>
          </a:p>
          <a:p>
            <a:pPr algn="r"/>
            <a:r>
              <a:rPr lang="en-GB" sz="800" noProof="0" dirty="0"/>
              <a:t>Technology (EIT), a body of the European Union, under the Horizon 2020, the EU</a:t>
            </a:r>
          </a:p>
          <a:p>
            <a:pPr algn="r"/>
            <a:r>
              <a:rPr lang="en-GB" sz="800" noProof="0" dirty="0"/>
              <a:t>Framework Programme for Research and Innovation</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5" name="LOGO WHITE"/>
          <p:cNvPicPr>
            <a:picLocks noChangeAspect="1"/>
          </p:cNvPicPr>
          <p:nvPr userDrawn="1"/>
        </p:nvPicPr>
        <p:blipFill>
          <a:blip r:embed="rId3"/>
          <a:stretch>
            <a:fillRect/>
          </a:stretch>
        </p:blipFill>
        <p:spPr>
          <a:xfrm>
            <a:off x="335360" y="6012983"/>
            <a:ext cx="2113052" cy="591483"/>
          </a:xfrm>
          <a:prstGeom prst="rect">
            <a:avLst/>
          </a:prstGeom>
        </p:spPr>
      </p:pic>
    </p:spTree>
    <p:extLst>
      <p:ext uri="{BB962C8B-B14F-4D97-AF65-F5344CB8AC3E}">
        <p14:creationId xmlns:p14="http://schemas.microsoft.com/office/powerpoint/2010/main" val="9938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TALEMPT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80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5949399" y="-1470410"/>
            <a:ext cx="6992007" cy="6991680"/>
          </a:xfrm>
          <a:prstGeom prst="ellipse">
            <a:avLst/>
          </a:prstGeom>
        </p:spPr>
        <p:txBody>
          <a:bodyPr/>
          <a:lstStyle>
            <a:lvl1pPr marL="0" indent="0">
              <a:buNone/>
              <a:defRPr sz="1600"/>
            </a:lvl1pPr>
          </a:lstStyle>
          <a:p>
            <a:endParaRPr lang="en-GB" dirty="0"/>
          </a:p>
        </p:txBody>
      </p:sp>
      <p:sp>
        <p:nvSpPr>
          <p:cNvPr id="15" name="Image_Border"/>
          <p:cNvSpPr/>
          <p:nvPr userDrawn="1"/>
        </p:nvSpPr>
        <p:spPr>
          <a:xfrm>
            <a:off x="5447928" y="-1971600"/>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8832304" y="6131808"/>
            <a:ext cx="2862515" cy="391842"/>
          </a:xfrm>
          <a:prstGeom prst="rect">
            <a:avLst/>
          </a:prstGeom>
        </p:spPr>
        <p:txBody>
          <a:bodyPr lIns="0" rIns="0"/>
          <a:lstStyle>
            <a:lvl1pPr marL="0" indent="0" algn="r">
              <a:spcBef>
                <a:spcPts val="0"/>
              </a:spcBef>
              <a:buNone/>
              <a:defRPr sz="1200" baseline="0">
                <a:solidFill>
                  <a:schemeClr val="tx2"/>
                </a:solidFill>
                <a:latin typeface="Calibri" pitchFamily="34" charset="0"/>
              </a:defRPr>
            </a:lvl1pPr>
          </a:lstStyle>
          <a:p>
            <a:pPr lvl="0"/>
            <a:r>
              <a:rPr lang="en-GB" dirty="0"/>
              <a:t>Speaker | Location | Date</a:t>
            </a:r>
          </a:p>
        </p:txBody>
      </p:sp>
      <p:sp>
        <p:nvSpPr>
          <p:cNvPr id="8" name="Title 7"/>
          <p:cNvSpPr>
            <a:spLocks noGrp="1"/>
          </p:cNvSpPr>
          <p:nvPr>
            <p:ph type="title"/>
            <p:custDataLst>
              <p:tags r:id="rId1"/>
            </p:custDataLst>
          </p:nvPr>
        </p:nvSpPr>
        <p:spPr bwMode="auto">
          <a:xfrm>
            <a:off x="479425" y="414908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dirty="0"/>
              <a:t>Click to edit Master title</a:t>
            </a:r>
          </a:p>
        </p:txBody>
      </p:sp>
      <p:pic>
        <p:nvPicPr>
          <p:cNvPr id="7" name="Picture 6">
            <a:extLst>
              <a:ext uri="{FF2B5EF4-FFF2-40B4-BE49-F238E27FC236}">
                <a16:creationId xmlns:a16="http://schemas.microsoft.com/office/drawing/2014/main" id="{88234BE5-D896-7440-8F24-3245FE18A9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272" y="6054072"/>
            <a:ext cx="4728532" cy="421876"/>
          </a:xfrm>
          <a:prstGeom prst="rect">
            <a:avLst/>
          </a:prstGeom>
        </p:spPr>
      </p:pic>
    </p:spTree>
    <p:extLst>
      <p:ext uri="{BB962C8B-B14F-4D97-AF65-F5344CB8AC3E}">
        <p14:creationId xmlns:p14="http://schemas.microsoft.com/office/powerpoint/2010/main" val="1456244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userDrawn="1">
          <p15:clr>
            <a:srgbClr val="FBAE40"/>
          </p15:clr>
        </p15:guide>
        <p15:guide id="2" orient="horz" pos="397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6614074" y="1484784"/>
            <a:ext cx="6992007" cy="6991680"/>
          </a:xfrm>
          <a:prstGeom prst="ellipse">
            <a:avLst/>
          </a:prstGeom>
        </p:spPr>
        <p:txBody>
          <a:bodyPr/>
          <a:lstStyle>
            <a:lvl1pPr marL="0" indent="0">
              <a:buNone/>
              <a:defRPr sz="1600"/>
            </a:lvl1pPr>
          </a:lstStyle>
          <a:p>
            <a:endParaRPr lang="en-GB" dirty="0"/>
          </a:p>
        </p:txBody>
      </p:sp>
      <p:sp>
        <p:nvSpPr>
          <p:cNvPr id="15" name="Image_Border"/>
          <p:cNvSpPr/>
          <p:nvPr userDrawn="1"/>
        </p:nvSpPr>
        <p:spPr>
          <a:xfrm>
            <a:off x="6112603" y="98359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480307" y="4077072"/>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dirty="0"/>
              <a:t>Speaker | Location | Date</a:t>
            </a:r>
          </a:p>
        </p:txBody>
      </p:sp>
      <p:sp>
        <p:nvSpPr>
          <p:cNvPr id="8" name="Title 7"/>
          <p:cNvSpPr>
            <a:spLocks noGrp="1"/>
          </p:cNvSpPr>
          <p:nvPr>
            <p:ph type="title"/>
            <p:custDataLst>
              <p:tags r:id="rId1"/>
            </p:custDataLst>
          </p:nvPr>
        </p:nvSpPr>
        <p:spPr bwMode="auto">
          <a:xfrm>
            <a:off x="479425" y="3429000"/>
            <a:ext cx="4704523"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dirty="0"/>
              <a:t>Click to edit Master title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6022460"/>
            <a:ext cx="2448223" cy="313479"/>
          </a:xfrm>
          <a:prstGeom prst="rect">
            <a:avLst/>
          </a:prstGeom>
        </p:spPr>
      </p:pic>
    </p:spTree>
    <p:extLst>
      <p:ext uri="{BB962C8B-B14F-4D97-AF65-F5344CB8AC3E}">
        <p14:creationId xmlns:p14="http://schemas.microsoft.com/office/powerpoint/2010/main" val="1291597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8" name="Text Placeholder 4"/>
          <p:cNvSpPr>
            <a:spLocks noGrp="1"/>
          </p:cNvSpPr>
          <p:nvPr>
            <p:ph type="body" sz="quarter" idx="18" hasCustomPrompt="1"/>
          </p:nvPr>
        </p:nvSpPr>
        <p:spPr>
          <a:xfrm>
            <a:off x="623396" y="1196980"/>
            <a:ext cx="10944717"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a:solidFill>
                  <a:schemeClr val="tx1"/>
                </a:solidFill>
              </a:defRPr>
            </a:lvl1pPr>
            <a:lvl2pPr>
              <a:defRPr lang="en-GB" dirty="0" smtClean="0"/>
            </a:lvl2pPr>
            <a:lvl3pPr>
              <a:defRPr lang="en-GB" dirty="0" smtClean="0"/>
            </a:lvl3pPr>
            <a:lvl4pPr>
              <a:defRPr lang="en-GB" dirty="0" smtClean="0"/>
            </a:lvl4pPr>
          </a:lstStyle>
          <a:p>
            <a:pPr lvl="0">
              <a:buClr>
                <a:schemeClr val="bg2"/>
              </a:buClr>
            </a:pPr>
            <a:r>
              <a:rPr lang="en-GB" sz="2000" dirty="0"/>
              <a:t>Text Here</a:t>
            </a:r>
          </a:p>
          <a:p>
            <a:pPr lvl="1">
              <a:buClr>
                <a:schemeClr val="bg2"/>
              </a:buClr>
            </a:pPr>
            <a:r>
              <a:rPr lang="en-GB" dirty="0"/>
              <a:t>Text Here</a:t>
            </a:r>
          </a:p>
          <a:p>
            <a:pPr lvl="2">
              <a:buClr>
                <a:schemeClr val="bg2"/>
              </a:buClr>
            </a:pPr>
            <a:r>
              <a:rPr lang="en-GB" dirty="0"/>
              <a:t>Text Here</a:t>
            </a:r>
          </a:p>
          <a:p>
            <a:pPr lvl="3">
              <a:buClr>
                <a:schemeClr val="bg2"/>
              </a:buClr>
            </a:pPr>
            <a:r>
              <a:rPr lang="en-GB" dirty="0"/>
              <a:t>Text Here</a:t>
            </a:r>
          </a:p>
          <a:p>
            <a:pPr lvl="0">
              <a:buClr>
                <a:schemeClr val="bg2"/>
              </a:buClr>
            </a:pPr>
            <a:endParaRPr lang="en-GB" dirty="0"/>
          </a:p>
        </p:txBody>
      </p:sp>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9"/>
          </p:nvPr>
        </p:nvSpPr>
        <p:spPr>
          <a:xfrm>
            <a:off x="9432235" y="6144315"/>
            <a:ext cx="2743200" cy="365125"/>
          </a:xfrm>
          <a:prstGeom prst="rect">
            <a:avLst/>
          </a:prstGeom>
        </p:spPr>
        <p:txBody>
          <a:bodyPr/>
          <a:lstStyle/>
          <a:p>
            <a:fld id="{CEF3A036-06B3-4C92-B0F0-5AE41EC14CBC}" type="slidenum">
              <a:rPr lang="en-US" smtClean="0"/>
              <a:t>‹#›</a:t>
            </a:fld>
            <a:endParaRPr lang="en-US"/>
          </a:p>
        </p:txBody>
      </p:sp>
    </p:spTree>
    <p:extLst>
      <p:ext uri="{BB962C8B-B14F-4D97-AF65-F5344CB8AC3E}">
        <p14:creationId xmlns:p14="http://schemas.microsoft.com/office/powerpoint/2010/main" val="26278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891361" y="1985974"/>
            <a:ext cx="6992007" cy="6991680"/>
          </a:xfrm>
          <a:prstGeom prst="ellipse">
            <a:avLst/>
          </a:prstGeom>
        </p:spPr>
        <p:txBody>
          <a:bodyPr/>
          <a:lstStyle>
            <a:lvl1pPr marL="0" indent="0">
              <a:buNone/>
              <a:defRPr sz="1600"/>
            </a:lvl1pPr>
          </a:lstStyle>
          <a:p>
            <a:endParaRPr lang="en-GB" dirty="0"/>
          </a:p>
        </p:txBody>
      </p:sp>
      <p:sp>
        <p:nvSpPr>
          <p:cNvPr id="15" name="Image_Border"/>
          <p:cNvSpPr/>
          <p:nvPr userDrawn="1"/>
        </p:nvSpPr>
        <p:spPr>
          <a:xfrm>
            <a:off x="-1392832" y="1484784"/>
            <a:ext cx="7994948" cy="799406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333333"/>
              </a:solidFill>
            </a:endParaRPr>
          </a:p>
        </p:txBody>
      </p:sp>
      <p:sp>
        <p:nvSpPr>
          <p:cNvPr id="9" name="FooterText Manuell"/>
          <p:cNvSpPr>
            <a:spLocks noGrp="1"/>
          </p:cNvSpPr>
          <p:nvPr>
            <p:ph type="body" sz="quarter" idx="13" hasCustomPrompt="1"/>
          </p:nvPr>
        </p:nvSpPr>
        <p:spPr>
          <a:xfrm>
            <a:off x="7020617" y="4941168"/>
            <a:ext cx="4679589" cy="432048"/>
          </a:xfrm>
          <a:prstGeom prst="rect">
            <a:avLst/>
          </a:prstGeom>
        </p:spPr>
        <p:txBody>
          <a:bodyPr lIns="0" rIns="0"/>
          <a:lstStyle>
            <a:lvl1pPr marL="0" indent="0" algn="l">
              <a:spcBef>
                <a:spcPts val="0"/>
              </a:spcBef>
              <a:buNone/>
              <a:defRPr sz="1200" baseline="0">
                <a:solidFill>
                  <a:schemeClr val="tx2"/>
                </a:solidFill>
                <a:latin typeface="Calibri" pitchFamily="34" charset="0"/>
              </a:defRPr>
            </a:lvl1pPr>
          </a:lstStyle>
          <a:p>
            <a:pPr lvl="0"/>
            <a:r>
              <a:rPr lang="en-GB" dirty="0"/>
              <a:t>Speaker | Location | Date</a:t>
            </a:r>
          </a:p>
        </p:txBody>
      </p:sp>
      <p:sp>
        <p:nvSpPr>
          <p:cNvPr id="8" name="Title 7"/>
          <p:cNvSpPr>
            <a:spLocks noGrp="1"/>
          </p:cNvSpPr>
          <p:nvPr>
            <p:ph type="title"/>
            <p:custDataLst>
              <p:tags r:id="rId1"/>
            </p:custDataLst>
          </p:nvPr>
        </p:nvSpPr>
        <p:spPr bwMode="auto">
          <a:xfrm>
            <a:off x="7019736" y="4293096"/>
            <a:ext cx="4692840" cy="5040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dirty="0"/>
              <a:t>Click to edit Master title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20" y="836712"/>
            <a:ext cx="2448223" cy="313479"/>
          </a:xfrm>
          <a:prstGeom prst="rect">
            <a:avLst/>
          </a:prstGeom>
        </p:spPr>
      </p:pic>
    </p:spTree>
    <p:extLst>
      <p:ext uri="{BB962C8B-B14F-4D97-AF65-F5344CB8AC3E}">
        <p14:creationId xmlns:p14="http://schemas.microsoft.com/office/powerpoint/2010/main" val="29851945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1" name="Picture Placeholder 24"/>
          <p:cNvSpPr>
            <a:spLocks noGrp="1"/>
          </p:cNvSpPr>
          <p:nvPr>
            <p:ph type="pic" sz="quarter" idx="15"/>
          </p:nvPr>
        </p:nvSpPr>
        <p:spPr>
          <a:xfrm>
            <a:off x="7968208" y="1196752"/>
            <a:ext cx="3600401" cy="4392836"/>
          </a:xfrm>
          <a:prstGeom prst="round2DiagRect">
            <a:avLst>
              <a:gd name="adj1" fmla="val 12259"/>
              <a:gd name="adj2" fmla="val 0"/>
            </a:avLst>
          </a:prstGeom>
        </p:spPr>
        <p:txBody>
          <a:bodyPr/>
          <a:lstStyle>
            <a:lvl1pPr marL="0" indent="0">
              <a:buNone/>
              <a:defRPr sz="1600"/>
            </a:lvl1pPr>
          </a:lstStyle>
          <a:p>
            <a:r>
              <a:rPr lang="en-US"/>
              <a:t>Drag picture to placeholder or click icon to add</a:t>
            </a:r>
            <a:endParaRPr lang="en-GB" dirty="0"/>
          </a:p>
        </p:txBody>
      </p:sp>
      <p:sp>
        <p:nvSpPr>
          <p:cNvPr id="9" name="Text Placeholder 4"/>
          <p:cNvSpPr>
            <a:spLocks noGrp="1"/>
          </p:cNvSpPr>
          <p:nvPr>
            <p:ph type="body" sz="quarter" idx="17" hasCustomPrompt="1"/>
          </p:nvPr>
        </p:nvSpPr>
        <p:spPr>
          <a:xfrm>
            <a:off x="623396" y="1196980"/>
            <a:ext cx="6912467"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smtClean="0"/>
            </a:lvl3pPr>
            <a:lvl4pPr>
              <a:defRPr lang="en-GB" dirty="0"/>
            </a:lvl4pPr>
          </a:lstStyle>
          <a:p>
            <a:pPr lvl="0">
              <a:buClr>
                <a:schemeClr val="bg2"/>
              </a:buClr>
            </a:pPr>
            <a:r>
              <a:rPr lang="en-GB" sz="2000" dirty="0"/>
              <a:t>Text Here</a:t>
            </a:r>
          </a:p>
          <a:p>
            <a:pPr lvl="1">
              <a:buClr>
                <a:schemeClr val="bg2"/>
              </a:buClr>
            </a:pPr>
            <a:r>
              <a:rPr lang="en-GB" sz="2000" dirty="0"/>
              <a:t>Text Here</a:t>
            </a:r>
          </a:p>
          <a:p>
            <a:pPr lvl="2">
              <a:buClr>
                <a:schemeClr val="bg2"/>
              </a:buClr>
            </a:pPr>
            <a:r>
              <a:rPr lang="en-GB" dirty="0"/>
              <a:t>Text Here</a:t>
            </a:r>
          </a:p>
          <a:p>
            <a:pPr lvl="3">
              <a:buClr>
                <a:schemeClr val="bg2"/>
              </a:buClr>
            </a:pPr>
            <a:r>
              <a:rPr lang="en-GB" dirty="0"/>
              <a:t>Text Here</a:t>
            </a:r>
          </a:p>
        </p:txBody>
      </p:sp>
      <p:sp>
        <p:nvSpPr>
          <p:cNvPr id="2" name="Title 1"/>
          <p:cNvSpPr>
            <a:spLocks noGrp="1"/>
          </p:cNvSpPr>
          <p:nvPr>
            <p:ph type="title"/>
          </p:nvPr>
        </p:nvSpPr>
        <p:spPr>
          <a:xfrm>
            <a:off x="623396" y="541719"/>
            <a:ext cx="6912468" cy="432048"/>
          </a:xfrm>
        </p:spPr>
        <p:txBody>
          <a:bodyPr/>
          <a:lstStyle/>
          <a:p>
            <a:r>
              <a:rPr lang="en-US"/>
              <a:t>Click to edit Master title style</a:t>
            </a:r>
          </a:p>
        </p:txBody>
      </p:sp>
    </p:spTree>
    <p:extLst>
      <p:ext uri="{BB962C8B-B14F-4D97-AF65-F5344CB8AC3E}">
        <p14:creationId xmlns:p14="http://schemas.microsoft.com/office/powerpoint/2010/main" val="145727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sp>
        <p:nvSpPr>
          <p:cNvPr id="7" name="Picture Placeholder 24"/>
          <p:cNvSpPr>
            <a:spLocks noGrp="1"/>
          </p:cNvSpPr>
          <p:nvPr>
            <p:ph type="pic" sz="quarter" idx="16"/>
          </p:nvPr>
        </p:nvSpPr>
        <p:spPr>
          <a:xfrm>
            <a:off x="4511824" y="1196974"/>
            <a:ext cx="3312369" cy="4392613"/>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9" name="Picture Placeholder 24"/>
          <p:cNvSpPr>
            <a:spLocks noGrp="1"/>
          </p:cNvSpPr>
          <p:nvPr>
            <p:ph type="pic" sz="quarter" idx="17"/>
          </p:nvPr>
        </p:nvSpPr>
        <p:spPr>
          <a:xfrm>
            <a:off x="8256240" y="1196974"/>
            <a:ext cx="3312369" cy="4392613"/>
          </a:xfrm>
          <a:prstGeom prst="round2DiagRect">
            <a:avLst>
              <a:gd name="adj1" fmla="val 0"/>
              <a:gd name="adj2" fmla="val 18487"/>
            </a:avLst>
          </a:prstGeom>
        </p:spPr>
        <p:txBody>
          <a:bodyPr/>
          <a:lstStyle>
            <a:lvl1pPr marL="0" indent="0">
              <a:buNone/>
              <a:defRPr sz="1600"/>
            </a:lvl1pPr>
          </a:lstStyle>
          <a:p>
            <a:r>
              <a:rPr lang="en-US"/>
              <a:t>Drag picture to placeholder or click icon to add</a:t>
            </a:r>
            <a:endParaRPr lang="en-GB" dirty="0"/>
          </a:p>
        </p:txBody>
      </p:sp>
      <p:sp>
        <p:nvSpPr>
          <p:cNvPr id="10" name="Text Placeholder 4"/>
          <p:cNvSpPr>
            <a:spLocks noGrp="1"/>
          </p:cNvSpPr>
          <p:nvPr>
            <p:ph type="body" sz="quarter" idx="19" hasCustomPrompt="1"/>
          </p:nvPr>
        </p:nvSpPr>
        <p:spPr>
          <a:xfrm>
            <a:off x="623397" y="1196980"/>
            <a:ext cx="3456383" cy="4393093"/>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smtClean="0"/>
            </a:lvl3pPr>
            <a:lvl4pPr>
              <a:defRPr lang="en-GB" dirty="0"/>
            </a:lvl4pPr>
          </a:lstStyle>
          <a:p>
            <a:pPr lvl="0">
              <a:buClr>
                <a:schemeClr val="bg2"/>
              </a:buClr>
            </a:pPr>
            <a:r>
              <a:rPr lang="en-GB" sz="2000" dirty="0"/>
              <a:t>Text Here</a:t>
            </a:r>
          </a:p>
          <a:p>
            <a:pPr lvl="1">
              <a:buClr>
                <a:schemeClr val="bg2"/>
              </a:buClr>
            </a:pPr>
            <a:r>
              <a:rPr lang="en-GB" dirty="0"/>
              <a:t>Text Here</a:t>
            </a:r>
          </a:p>
          <a:p>
            <a:pPr lvl="2">
              <a:buClr>
                <a:schemeClr val="bg2"/>
              </a:buClr>
            </a:pPr>
            <a:r>
              <a:rPr lang="en-GB" dirty="0"/>
              <a:t>Text Here</a:t>
            </a:r>
          </a:p>
          <a:p>
            <a:pPr lvl="3">
              <a:buClr>
                <a:schemeClr val="bg2"/>
              </a:buClr>
            </a:pPr>
            <a:r>
              <a:rPr lang="en-GB" dirty="0"/>
              <a:t>Text Here</a:t>
            </a:r>
          </a:p>
        </p:txBody>
      </p:sp>
      <p:sp>
        <p:nvSpPr>
          <p:cNvPr id="2" name="Title 1"/>
          <p:cNvSpPr>
            <a:spLocks noGrp="1"/>
          </p:cNvSpPr>
          <p:nvPr>
            <p:ph type="title"/>
          </p:nvPr>
        </p:nvSpPr>
        <p:spPr>
          <a:xfrm>
            <a:off x="623395" y="541719"/>
            <a:ext cx="10944718" cy="432048"/>
          </a:xfrm>
        </p:spPr>
        <p:txBody>
          <a:bodyPr/>
          <a:lstStyle/>
          <a:p>
            <a:r>
              <a:rPr lang="en-US"/>
              <a:t>Click to edit Master title style</a:t>
            </a:r>
          </a:p>
        </p:txBody>
      </p:sp>
    </p:spTree>
    <p:extLst>
      <p:ext uri="{BB962C8B-B14F-4D97-AF65-F5344CB8AC3E}">
        <p14:creationId xmlns:p14="http://schemas.microsoft.com/office/powerpoint/2010/main" val="8059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12192000" cy="6858000"/>
          </a:xfrm>
          <a:prstGeom prst="rect">
            <a:avLst/>
          </a:prstGeom>
        </p:spPr>
        <p:txBody>
          <a:bodyPr/>
          <a:lstStyle>
            <a:lvl1pPr marL="0" indent="0">
              <a:buNone/>
              <a:defRPr sz="1600"/>
            </a:lvl1pPr>
          </a:lstStyle>
          <a:p>
            <a:r>
              <a:rPr lang="en-US"/>
              <a:t>Drag picture to placeholder or click icon to add</a:t>
            </a:r>
            <a:endParaRPr lang="en-GB" dirty="0"/>
          </a:p>
        </p:txBody>
      </p:sp>
    </p:spTree>
    <p:extLst>
      <p:ext uri="{BB962C8B-B14F-4D97-AF65-F5344CB8AC3E}">
        <p14:creationId xmlns:p14="http://schemas.microsoft.com/office/powerpoint/2010/main" val="213247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20"/>
          </p:nvPr>
        </p:nvSpPr>
        <p:spPr>
          <a:xfrm>
            <a:off x="0" y="0"/>
            <a:ext cx="12192000" cy="6858000"/>
          </a:xfrm>
          <a:prstGeom prst="rect">
            <a:avLst/>
          </a:prstGeom>
        </p:spPr>
        <p:txBody>
          <a:bodyPr/>
          <a:lstStyle>
            <a:lvl1pPr marL="0" indent="0">
              <a:buNone/>
              <a:defRPr sz="1600"/>
            </a:lvl1pPr>
          </a:lstStyle>
          <a:p>
            <a:r>
              <a:rPr lang="en-US"/>
              <a:t>Drag picture to placeholder or click icon to add</a:t>
            </a:r>
            <a:endParaRPr lang="en-GB" dirty="0"/>
          </a:p>
        </p:txBody>
      </p:sp>
      <p:sp>
        <p:nvSpPr>
          <p:cNvPr id="3" name="Text Placeholder 2"/>
          <p:cNvSpPr>
            <a:spLocks noGrp="1"/>
          </p:cNvSpPr>
          <p:nvPr>
            <p:ph type="body" sz="quarter" idx="21"/>
          </p:nvPr>
        </p:nvSpPr>
        <p:spPr>
          <a:xfrm>
            <a:off x="623888" y="981075"/>
            <a:ext cx="3887787" cy="4968205"/>
          </a:xfrm>
          <a:prstGeom prst="round2DiagRect">
            <a:avLst/>
          </a:prstGeom>
          <a:solidFill>
            <a:schemeClr val="bg1">
              <a:alpha val="83000"/>
            </a:schemeClr>
          </a:solidFill>
          <a:ln/>
        </p:spPr>
        <p:txBody>
          <a:bodyPr vert="horz" wrap="square" lIns="0" tIns="45720" rIns="91440" bIns="45720" rtlCol="0" anchor="t" anchorCtr="0">
            <a:normAutofit/>
          </a:bodyPr>
          <a:lstStyle>
            <a:lvl1pPr>
              <a:defRPr lang="en-US" smtClean="0">
                <a:solidFill>
                  <a:schemeClr val="tx1"/>
                </a:solidFill>
              </a:defRPr>
            </a:lvl1pPr>
            <a:lvl2pPr>
              <a:defRPr lang="en-US" smtClean="0"/>
            </a:lvl2pPr>
            <a:lvl3pPr>
              <a:defRPr lang="en-US" smtClean="0"/>
            </a:lvl3pPr>
            <a:lvl4pPr>
              <a:defRPr lang="en-US" smtClean="0"/>
            </a:lvl4pPr>
            <a:lvl5pPr>
              <a:defRPr lang="en-US"/>
            </a:lvl5pPr>
          </a:lstStyle>
          <a:p>
            <a:pPr lvl="0">
              <a:buClr>
                <a:schemeClr val="bg2"/>
              </a:buClr>
            </a:pPr>
            <a:r>
              <a:rPr lang="en-US"/>
              <a:t>Click to edit Master text styles</a:t>
            </a:r>
          </a:p>
          <a:p>
            <a:pPr lvl="1">
              <a:buClr>
                <a:schemeClr val="bg2"/>
              </a:buClr>
            </a:pPr>
            <a:r>
              <a:rPr lang="en-US"/>
              <a:t>Second level</a:t>
            </a:r>
          </a:p>
          <a:p>
            <a:pPr lvl="2">
              <a:buClr>
                <a:schemeClr val="bg2"/>
              </a:buClr>
            </a:pPr>
            <a:r>
              <a:rPr lang="en-US"/>
              <a:t>Third level</a:t>
            </a:r>
          </a:p>
          <a:p>
            <a:pPr lvl="3">
              <a:buClr>
                <a:schemeClr val="bg2"/>
              </a:buClr>
            </a:pPr>
            <a:r>
              <a:rPr lang="en-US"/>
              <a:t>Fourth level</a:t>
            </a:r>
          </a:p>
          <a:p>
            <a:pPr lvl="4">
              <a:buClr>
                <a:schemeClr val="bg2"/>
              </a:buClr>
            </a:pPr>
            <a:r>
              <a:rPr lang="en-US"/>
              <a:t>Fifth level</a:t>
            </a:r>
            <a:endParaRPr lang="en-US" dirty="0"/>
          </a:p>
        </p:txBody>
      </p:sp>
      <p:pic>
        <p:nvPicPr>
          <p:cNvPr id="5" name="Picture 4">
            <a:extLst>
              <a:ext uri="{FF2B5EF4-FFF2-40B4-BE49-F238E27FC236}">
                <a16:creationId xmlns:a16="http://schemas.microsoft.com/office/drawing/2014/main" id="{4ED75BF4-55A4-8445-9115-560F48EB9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272" y="6054072"/>
            <a:ext cx="4728532" cy="421876"/>
          </a:xfrm>
          <a:prstGeom prst="rect">
            <a:avLst/>
          </a:prstGeom>
        </p:spPr>
      </p:pic>
    </p:spTree>
    <p:extLst>
      <p:ext uri="{BB962C8B-B14F-4D97-AF65-F5344CB8AC3E}">
        <p14:creationId xmlns:p14="http://schemas.microsoft.com/office/powerpoint/2010/main" val="1148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248128" y="1196632"/>
            <a:ext cx="1944216" cy="2232393"/>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25" name="Picture Placeholder 24"/>
          <p:cNvSpPr>
            <a:spLocks noGrp="1"/>
          </p:cNvSpPr>
          <p:nvPr>
            <p:ph type="pic" sz="quarter" idx="15"/>
          </p:nvPr>
        </p:nvSpPr>
        <p:spPr>
          <a:xfrm>
            <a:off x="7248128" y="3861391"/>
            <a:ext cx="4320483" cy="1728197"/>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28" name="Picture Placeholder 24"/>
          <p:cNvSpPr>
            <a:spLocks noGrp="1"/>
          </p:cNvSpPr>
          <p:nvPr>
            <p:ph type="pic" sz="quarter" idx="17"/>
          </p:nvPr>
        </p:nvSpPr>
        <p:spPr>
          <a:xfrm>
            <a:off x="9624392" y="1196607"/>
            <a:ext cx="1944216" cy="2232393"/>
          </a:xfrm>
          <a:prstGeom prst="round2DiagRect">
            <a:avLst>
              <a:gd name="adj1" fmla="val 0"/>
              <a:gd name="adj2" fmla="val 18487"/>
            </a:avLst>
          </a:prstGeom>
        </p:spPr>
        <p:txBody>
          <a:bodyPr/>
          <a:lstStyle>
            <a:lvl1pPr marL="0" indent="0">
              <a:buNone/>
              <a:defRPr sz="1600"/>
            </a:lvl1pPr>
          </a:lstStyle>
          <a:p>
            <a:r>
              <a:rPr lang="en-US"/>
              <a:t>Drag picture to placeholder or click icon to add</a:t>
            </a:r>
            <a:endParaRPr lang="en-GB" dirty="0"/>
          </a:p>
        </p:txBody>
      </p:sp>
      <p:sp>
        <p:nvSpPr>
          <p:cNvPr id="9" name="Text Placeholder 4"/>
          <p:cNvSpPr>
            <a:spLocks noGrp="1"/>
          </p:cNvSpPr>
          <p:nvPr>
            <p:ph type="body" sz="quarter" idx="18" hasCustomPrompt="1"/>
          </p:nvPr>
        </p:nvSpPr>
        <p:spPr>
          <a:xfrm>
            <a:off x="623397" y="1196980"/>
            <a:ext cx="619268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smtClean="0"/>
            </a:lvl3pPr>
            <a:lvl4pPr>
              <a:defRPr lang="en-GB" dirty="0"/>
            </a:lvl4pPr>
          </a:lstStyle>
          <a:p>
            <a:pPr lvl="0">
              <a:buClr>
                <a:schemeClr val="bg2"/>
              </a:buClr>
            </a:pPr>
            <a:r>
              <a:rPr lang="en-GB" sz="2000" dirty="0"/>
              <a:t>Text Here</a:t>
            </a:r>
          </a:p>
          <a:p>
            <a:pPr lvl="1">
              <a:buClr>
                <a:schemeClr val="bg2"/>
              </a:buClr>
            </a:pPr>
            <a:r>
              <a:rPr lang="en-GB" dirty="0"/>
              <a:t>Text Here</a:t>
            </a:r>
          </a:p>
          <a:p>
            <a:pPr lvl="2">
              <a:buClr>
                <a:schemeClr val="bg2"/>
              </a:buClr>
            </a:pPr>
            <a:r>
              <a:rPr lang="en-GB" dirty="0"/>
              <a:t>Text Here</a:t>
            </a:r>
          </a:p>
          <a:p>
            <a:pPr lvl="3">
              <a:buClr>
                <a:schemeClr val="bg2"/>
              </a:buClr>
            </a:pPr>
            <a:r>
              <a:rPr lang="en-GB" dirty="0"/>
              <a:t>Text Here</a:t>
            </a:r>
          </a:p>
        </p:txBody>
      </p:sp>
      <p:sp>
        <p:nvSpPr>
          <p:cNvPr id="2" name="Title 1"/>
          <p:cNvSpPr>
            <a:spLocks noGrp="1"/>
          </p:cNvSpPr>
          <p:nvPr>
            <p:ph type="title"/>
          </p:nvPr>
        </p:nvSpPr>
        <p:spPr>
          <a:xfrm>
            <a:off x="623395" y="541719"/>
            <a:ext cx="10944718" cy="432048"/>
          </a:xfrm>
        </p:spPr>
        <p:txBody>
          <a:bodyPr/>
          <a:lstStyle/>
          <a:p>
            <a:r>
              <a:rPr lang="en-US"/>
              <a:t>Click to edit Master title style</a:t>
            </a:r>
          </a:p>
        </p:txBody>
      </p:sp>
    </p:spTree>
    <p:extLst>
      <p:ext uri="{BB962C8B-B14F-4D97-AF65-F5344CB8AC3E}">
        <p14:creationId xmlns:p14="http://schemas.microsoft.com/office/powerpoint/2010/main" val="2953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623888" y="476672"/>
            <a:ext cx="10944720" cy="1584176"/>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8" name="Text Placeholder 4"/>
          <p:cNvSpPr>
            <a:spLocks noGrp="1"/>
          </p:cNvSpPr>
          <p:nvPr>
            <p:ph type="body" sz="quarter" idx="17" hasCustomPrompt="1"/>
          </p:nvPr>
        </p:nvSpPr>
        <p:spPr>
          <a:xfrm>
            <a:off x="623395" y="2924944"/>
            <a:ext cx="10945215" cy="2448744"/>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3pPr>
              <a:defRPr lang="en-GB" dirty="0" smtClean="0"/>
            </a:lvl3pPr>
            <a:lvl4pPr>
              <a:defRPr lang="en-GB" dirty="0" smtClean="0"/>
            </a:lvl4pPr>
            <a:lvl5pPr>
              <a:defRPr lang="en-GB" dirty="0"/>
            </a:lvl5pPr>
          </a:lstStyle>
          <a:p>
            <a:pPr lvl="0">
              <a:buClr>
                <a:schemeClr val="bg2"/>
              </a:buClr>
            </a:pPr>
            <a:r>
              <a:rPr lang="en-GB" sz="2000" dirty="0"/>
              <a:t>Text Here</a:t>
            </a:r>
          </a:p>
          <a:p>
            <a:pPr lvl="2">
              <a:buClr>
                <a:schemeClr val="bg2"/>
              </a:buClr>
            </a:pPr>
            <a:r>
              <a:rPr lang="en-GB" dirty="0"/>
              <a:t>Text Here</a:t>
            </a:r>
          </a:p>
          <a:p>
            <a:pPr lvl="3">
              <a:buClr>
                <a:schemeClr val="bg2"/>
              </a:buClr>
            </a:pPr>
            <a:r>
              <a:rPr lang="en-GB" dirty="0"/>
              <a:t>Text Here</a:t>
            </a:r>
          </a:p>
          <a:p>
            <a:pPr lvl="4"/>
            <a:r>
              <a:rPr lang="en-GB" dirty="0"/>
              <a:t>Text Here</a:t>
            </a:r>
          </a:p>
        </p:txBody>
      </p:sp>
      <p:sp>
        <p:nvSpPr>
          <p:cNvPr id="2" name="Title 1"/>
          <p:cNvSpPr>
            <a:spLocks noGrp="1"/>
          </p:cNvSpPr>
          <p:nvPr>
            <p:ph type="title"/>
          </p:nvPr>
        </p:nvSpPr>
        <p:spPr>
          <a:xfrm>
            <a:off x="623395" y="2276872"/>
            <a:ext cx="10944718" cy="432048"/>
          </a:xfrm>
        </p:spPr>
        <p:txBody>
          <a:bodyPr/>
          <a:lstStyle/>
          <a:p>
            <a:r>
              <a:rPr lang="en-US"/>
              <a:t>Click to edit Master title style</a:t>
            </a:r>
          </a:p>
        </p:txBody>
      </p:sp>
    </p:spTree>
    <p:extLst>
      <p:ext uri="{BB962C8B-B14F-4D97-AF65-F5344CB8AC3E}">
        <p14:creationId xmlns:p14="http://schemas.microsoft.com/office/powerpoint/2010/main" val="10469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7" name="Picture Placeholder 24"/>
          <p:cNvSpPr>
            <a:spLocks noGrp="1"/>
          </p:cNvSpPr>
          <p:nvPr>
            <p:ph type="pic" sz="quarter" idx="15"/>
          </p:nvPr>
        </p:nvSpPr>
        <p:spPr>
          <a:xfrm>
            <a:off x="623392" y="4005064"/>
            <a:ext cx="10945216" cy="1584523"/>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8" name="Text Placeholder 4"/>
          <p:cNvSpPr>
            <a:spLocks noGrp="1"/>
          </p:cNvSpPr>
          <p:nvPr>
            <p:ph type="body" sz="quarter" idx="18" hasCustomPrompt="1"/>
          </p:nvPr>
        </p:nvSpPr>
        <p:spPr>
          <a:xfrm>
            <a:off x="623397" y="1196980"/>
            <a:ext cx="6193328" cy="2376041"/>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smtClean="0">
                <a:solidFill>
                  <a:schemeClr val="tx1"/>
                </a:solidFill>
              </a:defRPr>
            </a:lvl1pPr>
            <a:lvl2pPr>
              <a:defRPr lang="en-GB" dirty="0" smtClean="0"/>
            </a:lvl2pPr>
            <a:lvl3pPr>
              <a:defRPr lang="en-GB" dirty="0" smtClean="0"/>
            </a:lvl3pPr>
            <a:lvl4pPr>
              <a:defRPr lang="en-GB" dirty="0"/>
            </a:lvl4pPr>
          </a:lstStyle>
          <a:p>
            <a:pPr lvl="0">
              <a:buClr>
                <a:schemeClr val="bg2"/>
              </a:buClr>
            </a:pPr>
            <a:r>
              <a:rPr lang="en-GB" sz="2000" dirty="0"/>
              <a:t>Text Here</a:t>
            </a:r>
          </a:p>
          <a:p>
            <a:pPr lvl="1">
              <a:buClr>
                <a:schemeClr val="bg2"/>
              </a:buClr>
            </a:pPr>
            <a:r>
              <a:rPr lang="en-GB" sz="2000" dirty="0"/>
              <a:t>Text Here</a:t>
            </a:r>
          </a:p>
          <a:p>
            <a:pPr lvl="2">
              <a:buClr>
                <a:schemeClr val="bg2"/>
              </a:buClr>
            </a:pPr>
            <a:r>
              <a:rPr lang="en-GB" dirty="0"/>
              <a:t>Text Here</a:t>
            </a:r>
          </a:p>
          <a:p>
            <a:pPr lvl="3">
              <a:buClr>
                <a:schemeClr val="bg2"/>
              </a:buClr>
            </a:pPr>
            <a:r>
              <a:rPr lang="en-GB" dirty="0"/>
              <a:t>Text Here</a:t>
            </a:r>
          </a:p>
        </p:txBody>
      </p:sp>
      <p:sp>
        <p:nvSpPr>
          <p:cNvPr id="9" name="Picture Placeholder 24"/>
          <p:cNvSpPr>
            <a:spLocks noGrp="1"/>
          </p:cNvSpPr>
          <p:nvPr>
            <p:ph type="pic" sz="quarter" idx="19"/>
          </p:nvPr>
        </p:nvSpPr>
        <p:spPr>
          <a:xfrm>
            <a:off x="7248127" y="1196752"/>
            <a:ext cx="4319985" cy="2376264"/>
          </a:xfrm>
          <a:prstGeom prst="round2DiagRect">
            <a:avLst/>
          </a:prstGeom>
        </p:spPr>
        <p:txBody>
          <a:bodyPr/>
          <a:lstStyle>
            <a:lvl1pPr marL="0" indent="0">
              <a:buNone/>
              <a:defRPr sz="1600"/>
            </a:lvl1pPr>
          </a:lstStyle>
          <a:p>
            <a:r>
              <a:rPr lang="en-US"/>
              <a:t>Drag picture to placeholder or click icon to add</a:t>
            </a:r>
            <a:endParaRPr lang="en-GB" dirty="0"/>
          </a:p>
        </p:txBody>
      </p:sp>
      <p:sp>
        <p:nvSpPr>
          <p:cNvPr id="2" name="Title 1"/>
          <p:cNvSpPr>
            <a:spLocks noGrp="1"/>
          </p:cNvSpPr>
          <p:nvPr>
            <p:ph type="title"/>
          </p:nvPr>
        </p:nvSpPr>
        <p:spPr>
          <a:xfrm>
            <a:off x="623395" y="541719"/>
            <a:ext cx="10944718" cy="432048"/>
          </a:xfrm>
        </p:spPr>
        <p:txBody>
          <a:bodyPr/>
          <a:lstStyle/>
          <a:p>
            <a:r>
              <a:rPr lang="en-US"/>
              <a:t>Click to edit Master title style</a:t>
            </a:r>
          </a:p>
        </p:txBody>
      </p:sp>
    </p:spTree>
    <p:extLst>
      <p:ext uri="{BB962C8B-B14F-4D97-AF65-F5344CB8AC3E}">
        <p14:creationId xmlns:p14="http://schemas.microsoft.com/office/powerpoint/2010/main" val="16238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LOGO"/>
          <p:cNvPicPr>
            <a:picLocks noChangeAspect="1"/>
          </p:cNvPicPr>
          <p:nvPr userDrawn="1"/>
        </p:nvPicPr>
        <p:blipFill>
          <a:blip r:embed="rId21"/>
          <a:stretch>
            <a:fillRect/>
          </a:stretch>
        </p:blipFill>
        <p:spPr>
          <a:xfrm>
            <a:off x="9900338" y="5973854"/>
            <a:ext cx="1969890" cy="547413"/>
          </a:xfrm>
          <a:prstGeom prst="rect">
            <a:avLst/>
          </a:prstGeom>
        </p:spPr>
      </p:pic>
      <p:sp>
        <p:nvSpPr>
          <p:cNvPr id="333" name="Title Placeholder 332"/>
          <p:cNvSpPr>
            <a:spLocks noGrp="1"/>
          </p:cNvSpPr>
          <p:nvPr>
            <p:ph type="title"/>
            <p:custDataLst>
              <p:tags r:id="rId19"/>
            </p:custDataLst>
          </p:nvPr>
        </p:nvSpPr>
        <p:spPr bwMode="auto">
          <a:xfrm>
            <a:off x="623395" y="541719"/>
            <a:ext cx="7920530" cy="43204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Autofit/>
          </a:bodyPr>
          <a:lstStyle/>
          <a:p>
            <a:r>
              <a:rPr lang="en-US"/>
              <a:t>Click to edit Master title style</a:t>
            </a:r>
            <a:endParaRPr lang="en-US" dirty="0"/>
          </a:p>
        </p:txBody>
      </p:sp>
      <p:sp>
        <p:nvSpPr>
          <p:cNvPr id="328" name="Rectangle 327">
            <a:hlinkClick r:id="" action="ppaction://noaction"/>
          </p:cNvPr>
          <p:cNvSpPr/>
          <p:nvPr userDrawn="1"/>
        </p:nvSpPr>
        <p:spPr>
          <a:xfrm>
            <a:off x="11568113" y="6308725"/>
            <a:ext cx="623887"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xt Placeholder 335"/>
          <p:cNvSpPr>
            <a:spLocks noGrp="1"/>
          </p:cNvSpPr>
          <p:nvPr>
            <p:ph type="body" idx="1"/>
            <p:custDataLst>
              <p:tags r:id="rId20"/>
            </p:custDataLst>
          </p:nvPr>
        </p:nvSpPr>
        <p:spPr bwMode="auto">
          <a:xfrm>
            <a:off x="623395" y="1196980"/>
            <a:ext cx="7920530"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5574F745-271E-0845-9997-0A8DD4693A39}"/>
              </a:ext>
            </a:extLst>
          </p:cNvPr>
          <p:cNvSpPr txBox="1"/>
          <p:nvPr userDrawn="1"/>
        </p:nvSpPr>
        <p:spPr>
          <a:xfrm>
            <a:off x="8328248" y="6062894"/>
            <a:ext cx="1800200" cy="369332"/>
          </a:xfrm>
          <a:prstGeom prst="rect">
            <a:avLst/>
          </a:prstGeom>
          <a:noFill/>
        </p:spPr>
        <p:txBody>
          <a:bodyPr wrap="square" rtlCol="0">
            <a:spAutoFit/>
          </a:bodyPr>
          <a:lstStyle/>
          <a:p>
            <a:r>
              <a:rPr lang="en-US" dirty="0">
                <a:solidFill>
                  <a:schemeClr val="bg2"/>
                </a:solidFill>
              </a:rPr>
              <a:t>Supported by:</a:t>
            </a:r>
          </a:p>
        </p:txBody>
      </p:sp>
      <p:pic>
        <p:nvPicPr>
          <p:cNvPr id="8" name="Picture 7">
            <a:extLst>
              <a:ext uri="{FF2B5EF4-FFF2-40B4-BE49-F238E27FC236}">
                <a16:creationId xmlns:a16="http://schemas.microsoft.com/office/drawing/2014/main" id="{EB59ED65-7A2F-B14A-B4FA-C0ADB6254DF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2272" y="6054072"/>
            <a:ext cx="4728532" cy="421876"/>
          </a:xfrm>
          <a:prstGeom prst="rect">
            <a:avLst/>
          </a:prstGeom>
        </p:spPr>
      </p:pic>
    </p:spTree>
    <p:extLst>
      <p:ext uri="{BB962C8B-B14F-4D97-AF65-F5344CB8AC3E}">
        <p14:creationId xmlns:p14="http://schemas.microsoft.com/office/powerpoint/2010/main" val="117287387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49" r:id="rId6"/>
    <p:sldLayoutId id="2147483803" r:id="rId7"/>
    <p:sldLayoutId id="2147483802" r:id="rId8"/>
    <p:sldLayoutId id="2147483804" r:id="rId9"/>
    <p:sldLayoutId id="2147483805" r:id="rId10"/>
    <p:sldLayoutId id="2147483806" r:id="rId11"/>
    <p:sldLayoutId id="2147483807" r:id="rId12"/>
    <p:sldLayoutId id="2147483833" r:id="rId13"/>
    <p:sldLayoutId id="2147483838" r:id="rId14"/>
    <p:sldLayoutId id="2147483850" r:id="rId15"/>
    <p:sldLayoutId id="2147483851" r:id="rId16"/>
    <p:sldLayoutId id="214748385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100000"/>
        </a:lnSpc>
        <a:spcBef>
          <a:spcPct val="20000"/>
        </a:spcBef>
        <a:spcAft>
          <a:spcPts val="0"/>
        </a:spcAft>
        <a:buNone/>
        <a:defRPr kumimoji="0" sz="3000" b="0" i="0" u="none" kern="1200" baseline="0">
          <a:solidFill>
            <a:srgbClr val="6BB745"/>
          </a:solidFill>
          <a:latin typeface="Calibri" panose="020F0502020204030204" pitchFamily="34" charset="0"/>
          <a:ea typeface="+mj-ea"/>
          <a:cs typeface="+mj-cs"/>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46" userDrawn="1">
          <p15:clr>
            <a:srgbClr val="F26B43"/>
          </p15:clr>
        </p15:guide>
        <p15:guide id="3" pos="7287" userDrawn="1">
          <p15:clr>
            <a:srgbClr val="F26B43"/>
          </p15:clr>
        </p15:guide>
        <p15:guide id="4" orient="horz" pos="3974" userDrawn="1">
          <p15:clr>
            <a:srgbClr val="F26B43"/>
          </p15:clr>
        </p15:guide>
        <p15:guide id="5" orient="horz" pos="754" userDrawn="1">
          <p15:clr>
            <a:srgbClr val="F26B43"/>
          </p15:clr>
        </p15:guide>
        <p15:guide id="6" orient="horz" pos="618" userDrawn="1">
          <p15:clr>
            <a:srgbClr val="F26B43"/>
          </p15:clr>
        </p15:guide>
        <p15:guide id="7" pos="4294" userDrawn="1">
          <p15:clr>
            <a:srgbClr val="F26B43"/>
          </p15:clr>
        </p15:guide>
        <p15:guide id="8" pos="4747" userDrawn="1">
          <p15:clr>
            <a:srgbClr val="F26B43"/>
          </p15:clr>
        </p15:guide>
        <p15:guide id="9" pos="5382" userDrawn="1">
          <p15:clr>
            <a:srgbClr val="F26B43"/>
          </p15:clr>
        </p15:guide>
        <p15:guide id="10" orient="horz" pos="3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53BBA8-EFA7-7241-8CC7-582A53C353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2272" y="6054072"/>
            <a:ext cx="4728532" cy="421876"/>
          </a:xfrm>
          <a:prstGeom prst="rect">
            <a:avLst/>
          </a:prstGeom>
        </p:spPr>
      </p:pic>
      <p:pic>
        <p:nvPicPr>
          <p:cNvPr id="5" name="LOGO"/>
          <p:cNvPicPr>
            <a:picLocks noChangeAspect="1"/>
          </p:cNvPicPr>
          <p:nvPr userDrawn="1"/>
        </p:nvPicPr>
        <p:blipFill>
          <a:blip r:embed="rId6"/>
          <a:stretch>
            <a:fillRect/>
          </a:stretch>
        </p:blipFill>
        <p:spPr>
          <a:xfrm>
            <a:off x="499290" y="404664"/>
            <a:ext cx="2769963" cy="769746"/>
          </a:xfrm>
          <a:prstGeom prst="rect">
            <a:avLst/>
          </a:prstGeom>
        </p:spPr>
      </p:pic>
      <p:sp>
        <p:nvSpPr>
          <p:cNvPr id="329" name="Rectangle 328">
            <a:hlinkClick r:id="" action="ppaction://noaction"/>
          </p:cNvPr>
          <p:cNvSpPr/>
          <p:nvPr userDrawn="1"/>
        </p:nvSpPr>
        <p:spPr>
          <a:xfrm>
            <a:off x="11568113" y="6308725"/>
            <a:ext cx="623887"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68389"/>
      </p:ext>
    </p:extLst>
  </p:cSld>
  <p:clrMap bg1="lt1" tx1="dk1" bg2="lt2" tx2="dk2" accent1="accent1" accent2="accent2" accent3="accent3" accent4="accent4" accent5="accent5" accent6="accent6" hlink="hlink" folHlink="folHlink"/>
  <p:sldLayoutIdLst>
    <p:sldLayoutId id="2147483830" r:id="rId1"/>
    <p:sldLayoutId id="2147483844" r:id="rId2"/>
    <p:sldLayoutId id="2147483845" r:id="rId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orient="horz" pos="2160" userDrawn="1">
          <p15:clr>
            <a:srgbClr val="F26B43"/>
          </p15:clr>
        </p15:guide>
        <p15:guide id="4" orient="horz" pos="3838" userDrawn="1">
          <p15:clr>
            <a:srgbClr val="F26B43"/>
          </p15:clr>
        </p15:guide>
        <p15:guide id="5" pos="7378" userDrawn="1">
          <p15:clr>
            <a:srgbClr val="F26B43"/>
          </p15:clr>
        </p15:guide>
        <p15:guide id="6" orient="horz" pos="4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677CC86-BC70-8A43-8026-F1F91CAAA9C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288" r="12210"/>
          <a:stretch/>
        </p:blipFill>
        <p:spPr>
          <a:xfrm>
            <a:off x="5949399" y="-1470410"/>
            <a:ext cx="6992007" cy="6991680"/>
          </a:xfrm>
          <a:prstGeom prst="ellipse">
            <a:avLst/>
          </a:prstGeom>
          <a:noFill/>
        </p:spPr>
      </p:pic>
      <p:sp>
        <p:nvSpPr>
          <p:cNvPr id="8" name="Title 2">
            <a:extLst>
              <a:ext uri="{FF2B5EF4-FFF2-40B4-BE49-F238E27FC236}">
                <a16:creationId xmlns:a16="http://schemas.microsoft.com/office/drawing/2014/main" id="{88B992CD-74A8-4119-9522-875010E3EB21}"/>
              </a:ext>
            </a:extLst>
          </p:cNvPr>
          <p:cNvSpPr txBox="1">
            <a:spLocks/>
          </p:cNvSpPr>
          <p:nvPr/>
        </p:nvSpPr>
        <p:spPr bwMode="auto">
          <a:xfrm>
            <a:off x="407368" y="1772816"/>
            <a:ext cx="5328543" cy="1675082"/>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noAutofit/>
          </a:bodyPr>
          <a:lstStyle>
            <a:lvl1pPr marL="0" indent="0" algn="l" defTabSz="914400" rtl="0" eaLnBrk="1" latinLnBrk="0" hangingPunct="1">
              <a:lnSpc>
                <a:spcPct val="100000"/>
              </a:lnSpc>
              <a:spcBef>
                <a:spcPct val="20000"/>
              </a:spcBef>
              <a:spcAft>
                <a:spcPts val="0"/>
              </a:spcAft>
              <a:buNone/>
              <a:defRPr kumimoji="0" sz="3000" b="0" i="0" u="none" kern="1200" baseline="0">
                <a:solidFill>
                  <a:srgbClr val="034EA2"/>
                </a:solidFill>
                <a:latin typeface="Calibri" panose="020F0502020204030204" pitchFamily="34" charset="0"/>
                <a:ea typeface="+mj-ea"/>
                <a:cs typeface="+mj-cs"/>
              </a:defRPr>
            </a:lvl1pPr>
          </a:lstStyle>
          <a:p>
            <a:pPr>
              <a:lnSpc>
                <a:spcPct val="90000"/>
              </a:lnSpc>
            </a:pPr>
            <a:r>
              <a:rPr kumimoji="0" lang="en-US" sz="3600" b="1" i="0" u="none" kern="1200" baseline="0" dirty="0">
                <a:latin typeface="Calibri" panose="020F0502020204030204" pitchFamily="34" charset="0"/>
                <a:ea typeface="+mj-ea"/>
                <a:cs typeface="+mj-cs"/>
              </a:rPr>
              <a:t>19159 – TrainESEE </a:t>
            </a:r>
            <a:r>
              <a:rPr kumimoji="0" lang="en-US" sz="3600" b="1" i="0" u="none" kern="1200" baseline="0" dirty="0" smtClean="0">
                <a:latin typeface="Calibri" panose="020F0502020204030204" pitchFamily="34" charset="0"/>
                <a:ea typeface="+mj-ea"/>
                <a:cs typeface="+mj-cs"/>
              </a:rPr>
              <a:t>v.2.</a:t>
            </a:r>
            <a:endParaRPr kumimoji="0" lang="bg-BG" sz="3600" b="1" i="0" u="none" kern="1200" baseline="0" dirty="0" smtClean="0">
              <a:latin typeface="Calibri" panose="020F0502020204030204" pitchFamily="34" charset="0"/>
              <a:ea typeface="+mj-ea"/>
              <a:cs typeface="+mj-cs"/>
            </a:endParaRPr>
          </a:p>
          <a:p>
            <a:pPr>
              <a:lnSpc>
                <a:spcPct val="90000"/>
              </a:lnSpc>
            </a:pPr>
            <a:r>
              <a:rPr kumimoji="0" lang="en-US" sz="3600" b="1" i="0" u="none" kern="1200" baseline="0" dirty="0" smtClean="0">
                <a:solidFill>
                  <a:srgbClr val="00B050"/>
                </a:solidFill>
                <a:latin typeface="Calibri" panose="020F0502020204030204" pitchFamily="34" charset="0"/>
                <a:ea typeface="+mj-ea"/>
                <a:cs typeface="+mj-cs"/>
              </a:rPr>
              <a:t>Training </a:t>
            </a:r>
            <a:r>
              <a:rPr kumimoji="0" lang="en-US" sz="3600" b="1" i="0" u="none" kern="1200" baseline="0" dirty="0">
                <a:solidFill>
                  <a:srgbClr val="00B050"/>
                </a:solidFill>
                <a:latin typeface="Calibri" panose="020F0502020204030204" pitchFamily="34" charset="0"/>
                <a:ea typeface="+mj-ea"/>
                <a:cs typeface="+mj-cs"/>
              </a:rPr>
              <a:t>trainers in East and Southeastern Europe</a:t>
            </a:r>
          </a:p>
        </p:txBody>
      </p:sp>
      <p:sp>
        <p:nvSpPr>
          <p:cNvPr id="11" name="Title 2">
            <a:extLst>
              <a:ext uri="{FF2B5EF4-FFF2-40B4-BE49-F238E27FC236}">
                <a16:creationId xmlns:a16="http://schemas.microsoft.com/office/drawing/2014/main" id="{28B45826-FA6F-4CCD-B409-EAE593DA2CC7}"/>
              </a:ext>
            </a:extLst>
          </p:cNvPr>
          <p:cNvSpPr txBox="1">
            <a:spLocks/>
          </p:cNvSpPr>
          <p:nvPr/>
        </p:nvSpPr>
        <p:spPr bwMode="auto">
          <a:xfrm>
            <a:off x="479425" y="3202024"/>
            <a:ext cx="7848823" cy="122413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noAutofit/>
          </a:bodyPr>
          <a:lstStyle>
            <a:lvl1pPr marL="0" indent="0" algn="l" defTabSz="914400" rtl="0" eaLnBrk="1" latinLnBrk="0" hangingPunct="1">
              <a:lnSpc>
                <a:spcPct val="100000"/>
              </a:lnSpc>
              <a:spcBef>
                <a:spcPct val="20000"/>
              </a:spcBef>
              <a:spcAft>
                <a:spcPts val="0"/>
              </a:spcAft>
              <a:buNone/>
              <a:defRPr kumimoji="0" sz="3000" b="0" i="0" u="none" kern="1200" baseline="0">
                <a:solidFill>
                  <a:srgbClr val="034EA2"/>
                </a:solidFill>
                <a:latin typeface="Calibri" panose="020F0502020204030204" pitchFamily="34" charset="0"/>
                <a:ea typeface="+mj-ea"/>
                <a:cs typeface="+mj-cs"/>
              </a:defRPr>
            </a:lvl1pPr>
          </a:lstStyle>
          <a:p>
            <a:endParaRPr kumimoji="0" lang="bg-BG" sz="2400" b="1" i="0" u="none" kern="1200" baseline="0" dirty="0" smtClean="0"/>
          </a:p>
          <a:p>
            <a:endParaRPr lang="bg-BG" sz="2400" b="1" dirty="0"/>
          </a:p>
          <a:p>
            <a:r>
              <a:rPr kumimoji="0" lang="hr-HR" sz="2400" b="1" i="0" u="none" kern="1200" baseline="0" dirty="0" smtClean="0"/>
              <a:t>Presenter:</a:t>
            </a:r>
            <a:r>
              <a:rPr kumimoji="0" lang="en-US" sz="2400" i="0" u="none" kern="1200" dirty="0" smtClean="0"/>
              <a:t> </a:t>
            </a:r>
            <a:r>
              <a:rPr lang="en-US" sz="2400" baseline="0" dirty="0" smtClean="0"/>
              <a:t>UMG</a:t>
            </a:r>
            <a:r>
              <a:rPr lang="en-US" sz="2400" dirty="0" smtClean="0"/>
              <a:t> “St. Ivan </a:t>
            </a:r>
            <a:r>
              <a:rPr lang="en-US" sz="2400" dirty="0" err="1" smtClean="0"/>
              <a:t>Rilski</a:t>
            </a:r>
            <a:r>
              <a:rPr lang="en-US" sz="2400" dirty="0" smtClean="0"/>
              <a:t>” – Sofia</a:t>
            </a:r>
          </a:p>
          <a:p>
            <a:r>
              <a:rPr kumimoji="0" lang="en-US" sz="2400" b="1" i="0" u="none" kern="1200" baseline="0" dirty="0" smtClean="0"/>
              <a:t>Contact persons for UMG:</a:t>
            </a:r>
          </a:p>
          <a:p>
            <a:pPr marL="342900" indent="-342900">
              <a:spcBef>
                <a:spcPts val="0"/>
              </a:spcBef>
              <a:buFontTx/>
              <a:buChar char="-"/>
            </a:pPr>
            <a:r>
              <a:rPr lang="en-US" sz="1800" dirty="0" err="1"/>
              <a:t>Stefka</a:t>
            </a:r>
            <a:r>
              <a:rPr lang="en-US" sz="1800" dirty="0"/>
              <a:t> </a:t>
            </a:r>
            <a:r>
              <a:rPr lang="en-US" sz="1800" dirty="0" err="1"/>
              <a:t>Pristavova</a:t>
            </a:r>
            <a:endParaRPr lang="en-US" sz="1800" dirty="0"/>
          </a:p>
          <a:p>
            <a:pPr marL="342900" indent="-342900">
              <a:spcBef>
                <a:spcPts val="0"/>
              </a:spcBef>
              <a:buFontTx/>
              <a:buChar char="-"/>
            </a:pPr>
            <a:r>
              <a:rPr lang="en-US" sz="1800" dirty="0" smtClean="0"/>
              <a:t>Katerina </a:t>
            </a:r>
            <a:r>
              <a:rPr lang="en-US" sz="1800" dirty="0" err="1" smtClean="0"/>
              <a:t>Nikolova</a:t>
            </a:r>
            <a:endParaRPr lang="en-US" sz="1800" dirty="0" smtClean="0"/>
          </a:p>
          <a:p>
            <a:pPr marL="342900" indent="-342900">
              <a:spcBef>
                <a:spcPts val="0"/>
              </a:spcBef>
              <a:buFontTx/>
              <a:buChar char="-"/>
            </a:pPr>
            <a:r>
              <a:rPr lang="en-US" sz="1800" dirty="0" err="1" smtClean="0"/>
              <a:t>Borislava</a:t>
            </a:r>
            <a:r>
              <a:rPr lang="en-US" sz="1800" dirty="0" smtClean="0"/>
              <a:t> </a:t>
            </a:r>
            <a:r>
              <a:rPr lang="en-US" sz="1800" dirty="0" err="1" smtClean="0"/>
              <a:t>Galabova</a:t>
            </a:r>
            <a:endParaRPr lang="en-US" sz="1800" dirty="0" smtClean="0"/>
          </a:p>
          <a:p>
            <a:pPr marL="342900" indent="-342900">
              <a:spcBef>
                <a:spcPts val="0"/>
              </a:spcBef>
              <a:buFontTx/>
              <a:buChar char="-"/>
            </a:pPr>
            <a:r>
              <a:rPr lang="en-US" sz="1800" dirty="0" err="1"/>
              <a:t>Evgenia</a:t>
            </a:r>
            <a:r>
              <a:rPr lang="en-US" sz="1800" dirty="0"/>
              <a:t> </a:t>
            </a:r>
            <a:r>
              <a:rPr lang="en-US" sz="1800" dirty="0" err="1"/>
              <a:t>Alexandrova</a:t>
            </a:r>
            <a:endParaRPr lang="en-US" sz="1800" dirty="0"/>
          </a:p>
          <a:p>
            <a:pPr marL="342900" indent="-342900">
              <a:spcBef>
                <a:spcPts val="300"/>
              </a:spcBef>
              <a:buFontTx/>
              <a:buChar char="-"/>
            </a:pPr>
            <a:endParaRPr lang="en-US" sz="1800" dirty="0" smtClean="0"/>
          </a:p>
          <a:p>
            <a:endParaRPr kumimoji="0" lang="en-US" sz="2400" b="1" i="0" u="none" kern="1200" baseline="0" dirty="0" smtClean="0"/>
          </a:p>
          <a:p>
            <a:endParaRPr kumimoji="0" lang="hr-HR" sz="2400" b="1" i="0" u="none" kern="1200" baseline="0" dirty="0"/>
          </a:p>
        </p:txBody>
      </p:sp>
      <p:pic>
        <p:nvPicPr>
          <p:cNvPr id="6" name="Picture 5"/>
          <p:cNvPicPr>
            <a:picLocks noChangeAspect="1"/>
          </p:cNvPicPr>
          <p:nvPr/>
        </p:nvPicPr>
        <p:blipFill>
          <a:blip r:embed="rId3"/>
          <a:stretch>
            <a:fillRect/>
          </a:stretch>
        </p:blipFill>
        <p:spPr>
          <a:xfrm>
            <a:off x="11022046" y="5733256"/>
            <a:ext cx="1169953" cy="1125896"/>
          </a:xfrm>
          <a:prstGeom prst="rect">
            <a:avLst/>
          </a:prstGeom>
        </p:spPr>
      </p:pic>
    </p:spTree>
    <p:extLst>
      <p:ext uri="{BB962C8B-B14F-4D97-AF65-F5344CB8AC3E}">
        <p14:creationId xmlns:p14="http://schemas.microsoft.com/office/powerpoint/2010/main" val="3289095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normAutofit/>
          </a:bodyPr>
          <a:lstStyle/>
          <a:p>
            <a:r>
              <a:rPr lang="en-US" dirty="0"/>
              <a:t>TrainESEE v.2 is a capacity building project targeted at the </a:t>
            </a:r>
            <a:r>
              <a:rPr lang="en-US" dirty="0">
                <a:solidFill>
                  <a:srgbClr val="00B050"/>
                </a:solidFill>
              </a:rPr>
              <a:t>six universities of the East and South Eastern Europe</a:t>
            </a:r>
            <a:r>
              <a:rPr lang="en-US" dirty="0"/>
              <a:t>, with a focus on improving specific generic skills, in line with the curricula insufficiencies identified through the implementation of the EE S – Train ESEE pilot (2017-2018</a:t>
            </a:r>
            <a:r>
              <a:rPr lang="en-US" dirty="0" smtClean="0"/>
              <a:t>).</a:t>
            </a:r>
            <a:endParaRPr lang="bg-BG" dirty="0" smtClean="0"/>
          </a:p>
          <a:p>
            <a:r>
              <a:rPr lang="en-US" dirty="0" smtClean="0"/>
              <a:t>The </a:t>
            </a:r>
            <a:r>
              <a:rPr lang="en-US" dirty="0"/>
              <a:t>duration of the project is 2 years, during which four training modules will be developed, implemented and prepared as acceleration </a:t>
            </a:r>
            <a:r>
              <a:rPr lang="en-US" dirty="0" smtClean="0"/>
              <a:t>programmes:</a:t>
            </a:r>
            <a:endParaRPr lang="bg-BG" dirty="0" smtClean="0"/>
          </a:p>
          <a:p>
            <a:pPr lvl="1">
              <a:buFont typeface="Wingdings" panose="05000000000000000000" pitchFamily="2" charset="2"/>
              <a:buChar char="ü"/>
            </a:pPr>
            <a:r>
              <a:rPr lang="en-US" dirty="0" smtClean="0"/>
              <a:t>Teaching methodology;</a:t>
            </a:r>
            <a:endParaRPr lang="bg-BG" dirty="0" smtClean="0"/>
          </a:p>
          <a:p>
            <a:pPr lvl="1">
              <a:buFont typeface="Wingdings" panose="05000000000000000000" pitchFamily="2" charset="2"/>
              <a:buChar char="ü"/>
            </a:pPr>
            <a:r>
              <a:rPr lang="en-US" dirty="0" smtClean="0"/>
              <a:t>Project </a:t>
            </a:r>
            <a:r>
              <a:rPr lang="en-US" dirty="0"/>
              <a:t>development and </a:t>
            </a:r>
            <a:r>
              <a:rPr lang="en-US" dirty="0" smtClean="0"/>
              <a:t>management;</a:t>
            </a:r>
            <a:endParaRPr lang="bg-BG" dirty="0" smtClean="0"/>
          </a:p>
          <a:p>
            <a:pPr lvl="1">
              <a:buFont typeface="Wingdings" panose="05000000000000000000" pitchFamily="2" charset="2"/>
              <a:buChar char="ü"/>
            </a:pPr>
            <a:r>
              <a:rPr lang="en-US" dirty="0" smtClean="0"/>
              <a:t>Innovation </a:t>
            </a:r>
            <a:r>
              <a:rPr lang="en-US" dirty="0"/>
              <a:t>and entrepreneurial </a:t>
            </a:r>
            <a:r>
              <a:rPr lang="en-US" dirty="0" smtClean="0"/>
              <a:t>module</a:t>
            </a:r>
            <a:r>
              <a:rPr lang="bg-BG" dirty="0" smtClean="0"/>
              <a:t>;</a:t>
            </a:r>
          </a:p>
          <a:p>
            <a:pPr lvl="1">
              <a:buFont typeface="Wingdings" panose="05000000000000000000" pitchFamily="2" charset="2"/>
              <a:buChar char="ü"/>
            </a:pPr>
            <a:r>
              <a:rPr lang="en-US" dirty="0" smtClean="0"/>
              <a:t>Science </a:t>
            </a:r>
            <a:r>
              <a:rPr lang="en-US" dirty="0"/>
              <a:t>to Business module. </a:t>
            </a:r>
          </a:p>
          <a:p>
            <a:r>
              <a:rPr lang="en-US" dirty="0"/>
              <a:t>Acceleration programmes are planned to last continuously for the minimum of 3 years after the implementation, increasing the percentage of the trained academic staff to &gt;50% at each of the “Training” universities.</a:t>
            </a:r>
          </a:p>
        </p:txBody>
      </p:sp>
      <p:sp>
        <p:nvSpPr>
          <p:cNvPr id="3" name="Title 2"/>
          <p:cNvSpPr>
            <a:spLocks noGrp="1"/>
          </p:cNvSpPr>
          <p:nvPr>
            <p:ph type="title"/>
          </p:nvPr>
        </p:nvSpPr>
        <p:spPr/>
        <p:txBody>
          <a:bodyPr/>
          <a:lstStyle/>
          <a:p>
            <a:r>
              <a:rPr lang="en-US" dirty="0"/>
              <a:t>ABOUT TrainESEE v.2</a:t>
            </a:r>
          </a:p>
        </p:txBody>
      </p:sp>
      <p:pic>
        <p:nvPicPr>
          <p:cNvPr id="4" name="Picture 3"/>
          <p:cNvPicPr>
            <a:picLocks noChangeAspect="1"/>
          </p:cNvPicPr>
          <p:nvPr/>
        </p:nvPicPr>
        <p:blipFill>
          <a:blip r:embed="rId2"/>
          <a:stretch>
            <a:fillRect/>
          </a:stretch>
        </p:blipFill>
        <p:spPr>
          <a:xfrm>
            <a:off x="11094625" y="30674"/>
            <a:ext cx="1097375" cy="1054699"/>
          </a:xfrm>
          <a:prstGeom prst="rect">
            <a:avLst/>
          </a:prstGeom>
        </p:spPr>
      </p:pic>
    </p:spTree>
    <p:extLst>
      <p:ext uri="{BB962C8B-B14F-4D97-AF65-F5344CB8AC3E}">
        <p14:creationId xmlns:p14="http://schemas.microsoft.com/office/powerpoint/2010/main" val="28262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961" r="16430"/>
          <a:stretch/>
        </p:blipFill>
        <p:spPr>
          <a:xfrm>
            <a:off x="7752184" y="1123722"/>
            <a:ext cx="4104456" cy="4797734"/>
          </a:xfrm>
          <a:prstGeom prst="rect">
            <a:avLst/>
          </a:prstGeom>
        </p:spPr>
      </p:pic>
      <p:sp>
        <p:nvSpPr>
          <p:cNvPr id="2" name="Text Placeholder 1"/>
          <p:cNvSpPr>
            <a:spLocks noGrp="1"/>
          </p:cNvSpPr>
          <p:nvPr>
            <p:ph type="body" sz="quarter" idx="18"/>
          </p:nvPr>
        </p:nvSpPr>
        <p:spPr>
          <a:xfrm>
            <a:off x="623396" y="1196980"/>
            <a:ext cx="6984772" cy="4824308"/>
          </a:xfrm>
        </p:spPr>
        <p:txBody>
          <a:bodyPr>
            <a:normAutofit fontScale="77500" lnSpcReduction="20000"/>
          </a:bodyPr>
          <a:lstStyle/>
          <a:p>
            <a:r>
              <a:rPr lang="en-US" sz="2300" dirty="0"/>
              <a:t>TrainESEE v.2 gathers 12 partners from 10 different countries, all determined to improve and upgrade the education system in the raw materials sector. The Regional Innovation Scheme (RIS) activity is integrating 10 KIC (Knowledge and Innovation Community) partners from 3 collocation centers, 3 EIT HUB-s, 2 ESEE task partner universities and potentially 4 KIC ESEE (East &amp; South-East Europe) universities, having low to medium level of activation, contributing to an overall de-</a:t>
            </a:r>
            <a:r>
              <a:rPr lang="en-US" sz="2300" dirty="0" err="1"/>
              <a:t>siloing</a:t>
            </a:r>
            <a:r>
              <a:rPr lang="en-US" sz="2300" dirty="0"/>
              <a:t> of the ESEE education community. </a:t>
            </a:r>
            <a:endParaRPr lang="bg-BG" sz="2300" dirty="0" smtClean="0"/>
          </a:p>
          <a:p>
            <a:endParaRPr lang="bg-BG" sz="2300" dirty="0" smtClean="0"/>
          </a:p>
          <a:p>
            <a:pPr lvl="1">
              <a:spcBef>
                <a:spcPts val="200"/>
              </a:spcBef>
              <a:spcAft>
                <a:spcPts val="200"/>
              </a:spcAft>
              <a:buFont typeface="Wingdings" panose="05000000000000000000" pitchFamily="2" charset="2"/>
              <a:buChar char="ü"/>
            </a:pPr>
            <a:r>
              <a:rPr lang="en-US" sz="1900" dirty="0" smtClean="0">
                <a:solidFill>
                  <a:srgbClr val="00B050"/>
                </a:solidFill>
              </a:rPr>
              <a:t>UNIZG-RGNF </a:t>
            </a:r>
            <a:r>
              <a:rPr lang="en-US" sz="1900" dirty="0">
                <a:solidFill>
                  <a:srgbClr val="00B050"/>
                </a:solidFill>
              </a:rPr>
              <a:t>- Lead Partner</a:t>
            </a:r>
          </a:p>
          <a:p>
            <a:pPr lvl="1">
              <a:spcBef>
                <a:spcPts val="200"/>
              </a:spcBef>
              <a:spcAft>
                <a:spcPts val="200"/>
              </a:spcAft>
              <a:buFont typeface="Wingdings" panose="05000000000000000000" pitchFamily="2" charset="2"/>
              <a:buChar char="ü"/>
            </a:pPr>
            <a:r>
              <a:rPr lang="en-US" sz="1900" dirty="0" smtClean="0">
                <a:solidFill>
                  <a:srgbClr val="00B050"/>
                </a:solidFill>
              </a:rPr>
              <a:t>Aalto-</a:t>
            </a:r>
            <a:r>
              <a:rPr lang="en-US" sz="1900" dirty="0" err="1" smtClean="0">
                <a:solidFill>
                  <a:srgbClr val="00B050"/>
                </a:solidFill>
              </a:rPr>
              <a:t>Korkeakoulusaatio</a:t>
            </a:r>
            <a:endParaRPr lang="en-US" sz="1900" dirty="0">
              <a:solidFill>
                <a:srgbClr val="00B050"/>
              </a:solidFill>
            </a:endParaRPr>
          </a:p>
          <a:p>
            <a:pPr lvl="1">
              <a:spcBef>
                <a:spcPts val="200"/>
              </a:spcBef>
              <a:spcAft>
                <a:spcPts val="200"/>
              </a:spcAft>
              <a:buFont typeface="Wingdings" panose="05000000000000000000" pitchFamily="2" charset="2"/>
              <a:buChar char="ü"/>
            </a:pPr>
            <a:r>
              <a:rPr lang="en-US" sz="1900" dirty="0">
                <a:solidFill>
                  <a:srgbClr val="00B050"/>
                </a:solidFill>
              </a:rPr>
              <a:t>AGH University of Science and Technology</a:t>
            </a:r>
          </a:p>
          <a:p>
            <a:pPr lvl="1">
              <a:spcBef>
                <a:spcPts val="200"/>
              </a:spcBef>
              <a:spcAft>
                <a:spcPts val="200"/>
              </a:spcAft>
              <a:buFont typeface="Wingdings" panose="05000000000000000000" pitchFamily="2" charset="2"/>
              <a:buChar char="ü"/>
            </a:pPr>
            <a:r>
              <a:rPr lang="en-US" sz="1900" dirty="0">
                <a:solidFill>
                  <a:srgbClr val="00B050"/>
                </a:solidFill>
              </a:rPr>
              <a:t>Dnipro University of Technology</a:t>
            </a:r>
          </a:p>
          <a:p>
            <a:pPr lvl="1">
              <a:spcBef>
                <a:spcPts val="200"/>
              </a:spcBef>
              <a:spcAft>
                <a:spcPts val="200"/>
              </a:spcAft>
              <a:buFont typeface="Wingdings" panose="05000000000000000000" pitchFamily="2" charset="2"/>
              <a:buChar char="ü"/>
            </a:pPr>
            <a:r>
              <a:rPr lang="en-US" sz="1900" dirty="0" err="1">
                <a:solidFill>
                  <a:srgbClr val="00B050"/>
                </a:solidFill>
              </a:rPr>
              <a:t>Fundación</a:t>
            </a:r>
            <a:r>
              <a:rPr lang="en-US" sz="1900" dirty="0">
                <a:solidFill>
                  <a:srgbClr val="00B050"/>
                </a:solidFill>
              </a:rPr>
              <a:t> Tecnalia Research &amp; Innovation</a:t>
            </a:r>
          </a:p>
          <a:p>
            <a:pPr lvl="1">
              <a:spcBef>
                <a:spcPts val="200"/>
              </a:spcBef>
              <a:spcAft>
                <a:spcPts val="200"/>
              </a:spcAft>
              <a:buFont typeface="Wingdings" panose="05000000000000000000" pitchFamily="2" charset="2"/>
              <a:buChar char="ü"/>
            </a:pPr>
            <a:r>
              <a:rPr lang="en-US" sz="1900" dirty="0">
                <a:solidFill>
                  <a:srgbClr val="00B050"/>
                </a:solidFill>
              </a:rPr>
              <a:t>KGHM Cuprum sp. z </a:t>
            </a:r>
            <a:r>
              <a:rPr lang="en-US" sz="1900" dirty="0" err="1">
                <a:solidFill>
                  <a:srgbClr val="00B050"/>
                </a:solidFill>
              </a:rPr>
              <a:t>o.o</a:t>
            </a:r>
            <a:r>
              <a:rPr lang="en-US" sz="1900" dirty="0">
                <a:solidFill>
                  <a:srgbClr val="00B050"/>
                </a:solidFill>
              </a:rPr>
              <a:t>.</a:t>
            </a:r>
          </a:p>
          <a:p>
            <a:pPr lvl="1">
              <a:spcBef>
                <a:spcPts val="200"/>
              </a:spcBef>
              <a:spcAft>
                <a:spcPts val="200"/>
              </a:spcAft>
              <a:buFont typeface="Wingdings" panose="05000000000000000000" pitchFamily="2" charset="2"/>
              <a:buChar char="ü"/>
            </a:pPr>
            <a:r>
              <a:rPr lang="en-US" sz="1900" dirty="0" err="1">
                <a:solidFill>
                  <a:srgbClr val="00B050"/>
                </a:solidFill>
              </a:rPr>
              <a:t>Montanuniversität</a:t>
            </a:r>
            <a:r>
              <a:rPr lang="en-US" sz="1900" dirty="0">
                <a:solidFill>
                  <a:srgbClr val="00B050"/>
                </a:solidFill>
              </a:rPr>
              <a:t> </a:t>
            </a:r>
            <a:r>
              <a:rPr lang="en-US" sz="1900" dirty="0" err="1">
                <a:solidFill>
                  <a:srgbClr val="00B050"/>
                </a:solidFill>
              </a:rPr>
              <a:t>Leoben</a:t>
            </a:r>
            <a:endParaRPr lang="en-US" sz="1900" dirty="0">
              <a:solidFill>
                <a:srgbClr val="00B050"/>
              </a:solidFill>
            </a:endParaRPr>
          </a:p>
          <a:p>
            <a:pPr lvl="1">
              <a:spcBef>
                <a:spcPts val="200"/>
              </a:spcBef>
              <a:spcAft>
                <a:spcPts val="200"/>
              </a:spcAft>
              <a:buFont typeface="Wingdings" panose="05000000000000000000" pitchFamily="2" charset="2"/>
              <a:buChar char="ü"/>
            </a:pPr>
            <a:r>
              <a:rPr lang="en-US" sz="1900" dirty="0">
                <a:solidFill>
                  <a:srgbClr val="00B050"/>
                </a:solidFill>
              </a:rPr>
              <a:t>National Technical University of Athens</a:t>
            </a:r>
          </a:p>
          <a:p>
            <a:pPr lvl="1">
              <a:spcBef>
                <a:spcPts val="200"/>
              </a:spcBef>
              <a:spcAft>
                <a:spcPts val="200"/>
              </a:spcAft>
              <a:buFont typeface="Wingdings" panose="05000000000000000000" pitchFamily="2" charset="2"/>
              <a:buChar char="ü"/>
            </a:pPr>
            <a:r>
              <a:rPr lang="en-US" sz="1900" dirty="0">
                <a:solidFill>
                  <a:srgbClr val="00B050"/>
                </a:solidFill>
              </a:rPr>
              <a:t>Technical University of Kosice</a:t>
            </a:r>
          </a:p>
          <a:p>
            <a:pPr lvl="1">
              <a:spcBef>
                <a:spcPts val="200"/>
              </a:spcBef>
              <a:spcAft>
                <a:spcPts val="200"/>
              </a:spcAft>
              <a:buFont typeface="Wingdings" panose="05000000000000000000" pitchFamily="2" charset="2"/>
              <a:buChar char="ü"/>
            </a:pPr>
            <a:r>
              <a:rPr lang="en-US" sz="1900" dirty="0" err="1">
                <a:solidFill>
                  <a:srgbClr val="00B050"/>
                </a:solidFill>
              </a:rPr>
              <a:t>Technische</a:t>
            </a:r>
            <a:r>
              <a:rPr lang="en-US" sz="1900" dirty="0">
                <a:solidFill>
                  <a:srgbClr val="00B050"/>
                </a:solidFill>
              </a:rPr>
              <a:t> </a:t>
            </a:r>
            <a:r>
              <a:rPr lang="en-US" sz="1900" dirty="0" err="1">
                <a:solidFill>
                  <a:srgbClr val="00B050"/>
                </a:solidFill>
              </a:rPr>
              <a:t>Universitaet</a:t>
            </a:r>
            <a:r>
              <a:rPr lang="en-US" sz="1900" dirty="0">
                <a:solidFill>
                  <a:srgbClr val="00B050"/>
                </a:solidFill>
              </a:rPr>
              <a:t> Wien</a:t>
            </a:r>
          </a:p>
          <a:p>
            <a:pPr lvl="1">
              <a:spcBef>
                <a:spcPts val="200"/>
              </a:spcBef>
              <a:spcAft>
                <a:spcPts val="200"/>
              </a:spcAft>
              <a:buFont typeface="Wingdings" panose="05000000000000000000" pitchFamily="2" charset="2"/>
              <a:buChar char="ü"/>
            </a:pPr>
            <a:r>
              <a:rPr lang="en-US" sz="1900" dirty="0">
                <a:solidFill>
                  <a:srgbClr val="FF0000"/>
                </a:solidFill>
              </a:rPr>
              <a:t>University of Mining and Geology </a:t>
            </a:r>
            <a:r>
              <a:rPr lang="en-US" sz="1900" dirty="0" smtClean="0">
                <a:solidFill>
                  <a:srgbClr val="FF0000"/>
                </a:solidFill>
              </a:rPr>
              <a:t>“St</a:t>
            </a:r>
            <a:r>
              <a:rPr lang="en-US" sz="1900" dirty="0">
                <a:solidFill>
                  <a:srgbClr val="FF0000"/>
                </a:solidFill>
              </a:rPr>
              <a:t>. Ivan </a:t>
            </a:r>
            <a:r>
              <a:rPr lang="en-US" sz="1900" dirty="0" err="1" smtClean="0">
                <a:solidFill>
                  <a:srgbClr val="FF0000"/>
                </a:solidFill>
              </a:rPr>
              <a:t>Rilski</a:t>
            </a:r>
            <a:r>
              <a:rPr lang="en-US" sz="1900" dirty="0" smtClean="0">
                <a:solidFill>
                  <a:srgbClr val="FF0000"/>
                </a:solidFill>
              </a:rPr>
              <a:t>”</a:t>
            </a:r>
            <a:endParaRPr lang="en-US" sz="1900" dirty="0">
              <a:solidFill>
                <a:srgbClr val="FF0000"/>
              </a:solidFill>
            </a:endParaRPr>
          </a:p>
          <a:p>
            <a:pPr lvl="1">
              <a:spcBef>
                <a:spcPts val="200"/>
              </a:spcBef>
              <a:spcAft>
                <a:spcPts val="200"/>
              </a:spcAft>
              <a:buFont typeface="Wingdings" panose="05000000000000000000" pitchFamily="2" charset="2"/>
              <a:buChar char="ü"/>
            </a:pPr>
            <a:r>
              <a:rPr lang="en-US" sz="1900" dirty="0">
                <a:solidFill>
                  <a:srgbClr val="00B050"/>
                </a:solidFill>
              </a:rPr>
              <a:t>University of Miskolc</a:t>
            </a:r>
          </a:p>
          <a:p>
            <a:pPr marL="0" indent="0">
              <a:buNone/>
            </a:pPr>
            <a:endParaRPr lang="en-US" dirty="0"/>
          </a:p>
        </p:txBody>
      </p:sp>
      <p:sp>
        <p:nvSpPr>
          <p:cNvPr id="3" name="Title 2"/>
          <p:cNvSpPr>
            <a:spLocks noGrp="1"/>
          </p:cNvSpPr>
          <p:nvPr>
            <p:ph type="title"/>
          </p:nvPr>
        </p:nvSpPr>
        <p:spPr>
          <a:xfrm>
            <a:off x="623395" y="541719"/>
            <a:ext cx="10944718" cy="432048"/>
          </a:xfrm>
        </p:spPr>
        <p:txBody>
          <a:bodyPr/>
          <a:lstStyle/>
          <a:p>
            <a:r>
              <a:rPr lang="en-US" dirty="0" smtClean="0"/>
              <a:t>Project partners</a:t>
            </a:r>
            <a:endParaRPr lang="en-US" dirty="0"/>
          </a:p>
        </p:txBody>
      </p:sp>
      <p:pic>
        <p:nvPicPr>
          <p:cNvPr id="5" name="Picture 4"/>
          <p:cNvPicPr>
            <a:picLocks noChangeAspect="1"/>
          </p:cNvPicPr>
          <p:nvPr/>
        </p:nvPicPr>
        <p:blipFill>
          <a:blip r:embed="rId3"/>
          <a:stretch>
            <a:fillRect/>
          </a:stretch>
        </p:blipFill>
        <p:spPr>
          <a:xfrm>
            <a:off x="11064552" y="55082"/>
            <a:ext cx="1095656" cy="1056526"/>
          </a:xfrm>
          <a:prstGeom prst="rect">
            <a:avLst/>
          </a:prstGeom>
        </p:spPr>
      </p:pic>
    </p:spTree>
    <p:extLst>
      <p:ext uri="{BB962C8B-B14F-4D97-AF65-F5344CB8AC3E}">
        <p14:creationId xmlns:p14="http://schemas.microsoft.com/office/powerpoint/2010/main" val="19392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79376" y="2136539"/>
            <a:ext cx="6984776" cy="3960440"/>
          </a:xfrm>
        </p:spPr>
        <p:txBody>
          <a:bodyPr>
            <a:normAutofit fontScale="92500" lnSpcReduction="10000"/>
          </a:bodyPr>
          <a:lstStyle/>
          <a:p>
            <a:pPr marL="0" fontAlgn="t">
              <a:spcBef>
                <a:spcPts val="0"/>
              </a:spcBef>
              <a:spcAft>
                <a:spcPts val="0"/>
              </a:spcAft>
            </a:pPr>
            <a:r>
              <a:rPr lang="en-US" sz="1900" dirty="0" smtClean="0">
                <a:solidFill>
                  <a:srgbClr val="333333"/>
                </a:solidFill>
              </a:rPr>
              <a:t>Responsible person for UMG - </a:t>
            </a:r>
            <a:r>
              <a:rPr lang="en-US" sz="1900" dirty="0" err="1" smtClean="0">
                <a:solidFill>
                  <a:srgbClr val="333333"/>
                </a:solidFill>
              </a:rPr>
              <a:t>Evgenia</a:t>
            </a:r>
            <a:r>
              <a:rPr lang="en-US" sz="1900" dirty="0" smtClean="0">
                <a:solidFill>
                  <a:srgbClr val="333333"/>
                </a:solidFill>
              </a:rPr>
              <a:t> </a:t>
            </a:r>
            <a:r>
              <a:rPr lang="en-US" sz="1900" dirty="0" err="1">
                <a:solidFill>
                  <a:srgbClr val="333333"/>
                </a:solidFill>
              </a:rPr>
              <a:t>Alexandrova</a:t>
            </a:r>
            <a:r>
              <a:rPr lang="en-US" sz="1900" dirty="0" smtClean="0">
                <a:solidFill>
                  <a:srgbClr val="333333"/>
                </a:solidFill>
              </a:rPr>
              <a:t>, Assoc</a:t>
            </a:r>
            <a:r>
              <a:rPr lang="en-US" sz="1900" dirty="0">
                <a:solidFill>
                  <a:srgbClr val="333333"/>
                </a:solidFill>
              </a:rPr>
              <a:t>. prof., </a:t>
            </a:r>
            <a:r>
              <a:rPr lang="en-US" sz="1900" dirty="0" smtClean="0">
                <a:solidFill>
                  <a:srgbClr val="333333"/>
                </a:solidFill>
              </a:rPr>
              <a:t>PhD</a:t>
            </a:r>
          </a:p>
          <a:p>
            <a:pPr marL="0" fontAlgn="t">
              <a:spcBef>
                <a:spcPts val="0"/>
              </a:spcBef>
              <a:spcAft>
                <a:spcPts val="0"/>
              </a:spcAft>
            </a:pPr>
            <a:endParaRPr lang="en-US" sz="1900" dirty="0" smtClean="0">
              <a:solidFill>
                <a:srgbClr val="333333"/>
              </a:solidFill>
            </a:endParaRPr>
          </a:p>
          <a:p>
            <a:pPr marL="0" fontAlgn="t">
              <a:spcBef>
                <a:spcPts val="0"/>
              </a:spcBef>
              <a:spcAft>
                <a:spcPts val="0"/>
              </a:spcAft>
            </a:pPr>
            <a:r>
              <a:rPr lang="en-US" sz="1900" dirty="0" smtClean="0"/>
              <a:t>Status </a:t>
            </a:r>
            <a:r>
              <a:rPr lang="en-US" sz="1900" dirty="0"/>
              <a:t>– </a:t>
            </a:r>
            <a:r>
              <a:rPr lang="en-US" sz="1900" dirty="0" smtClean="0"/>
              <a:t>completed task</a:t>
            </a:r>
          </a:p>
          <a:p>
            <a:pPr lvl="2" fontAlgn="t">
              <a:spcBef>
                <a:spcPts val="0"/>
              </a:spcBef>
              <a:spcAft>
                <a:spcPts val="0"/>
              </a:spcAft>
              <a:buFont typeface="Wingdings" panose="05000000000000000000" pitchFamily="2" charset="2"/>
              <a:buChar char="ü"/>
            </a:pPr>
            <a:r>
              <a:rPr lang="en-US" sz="1900" dirty="0" smtClean="0">
                <a:solidFill>
                  <a:srgbClr val="333333"/>
                </a:solidFill>
              </a:rPr>
              <a:t>development </a:t>
            </a:r>
            <a:r>
              <a:rPr lang="en-US" sz="1900" dirty="0">
                <a:solidFill>
                  <a:srgbClr val="333333"/>
                </a:solidFill>
              </a:rPr>
              <a:t>and application of appropriate criteria </a:t>
            </a:r>
            <a:endParaRPr lang="en-US" sz="1900" dirty="0" smtClean="0">
              <a:solidFill>
                <a:srgbClr val="333333"/>
              </a:solidFill>
            </a:endParaRPr>
          </a:p>
          <a:p>
            <a:pPr lvl="2" fontAlgn="t">
              <a:spcBef>
                <a:spcPts val="0"/>
              </a:spcBef>
              <a:spcAft>
                <a:spcPts val="0"/>
              </a:spcAft>
              <a:buFont typeface="Wingdings" panose="05000000000000000000" pitchFamily="2" charset="2"/>
              <a:buChar char="ü"/>
            </a:pPr>
            <a:r>
              <a:rPr lang="en-US" sz="1900" dirty="0">
                <a:latin typeface="+mj-lt"/>
              </a:rPr>
              <a:t>q</a:t>
            </a:r>
            <a:r>
              <a:rPr lang="en-US" sz="1900" dirty="0" smtClean="0">
                <a:latin typeface="+mj-lt"/>
              </a:rPr>
              <a:t>uestionnaires – academic staff of UMG</a:t>
            </a:r>
          </a:p>
          <a:p>
            <a:pPr lvl="2" fontAlgn="t">
              <a:spcBef>
                <a:spcPts val="0"/>
              </a:spcBef>
              <a:spcAft>
                <a:spcPts val="0"/>
              </a:spcAft>
              <a:buFont typeface="Wingdings" panose="05000000000000000000" pitchFamily="2" charset="2"/>
              <a:buChar char="ü"/>
            </a:pPr>
            <a:r>
              <a:rPr lang="en-US" sz="1900" dirty="0" smtClean="0">
                <a:solidFill>
                  <a:srgbClr val="333333"/>
                </a:solidFill>
              </a:rPr>
              <a:t>self-analysis </a:t>
            </a:r>
            <a:r>
              <a:rPr lang="en-US" sz="1900" dirty="0">
                <a:solidFill>
                  <a:srgbClr val="333333"/>
                </a:solidFill>
              </a:rPr>
              <a:t>of the development and activities of UMG “St. Ivan </a:t>
            </a:r>
            <a:r>
              <a:rPr lang="en-US" sz="1900" dirty="0" err="1">
                <a:solidFill>
                  <a:srgbClr val="333333"/>
                </a:solidFill>
              </a:rPr>
              <a:t>Rilski</a:t>
            </a:r>
            <a:r>
              <a:rPr lang="en-US" sz="1900" dirty="0" smtClean="0">
                <a:solidFill>
                  <a:srgbClr val="333333"/>
                </a:solidFill>
              </a:rPr>
              <a:t>”</a:t>
            </a:r>
          </a:p>
          <a:p>
            <a:pPr lvl="2" fontAlgn="t">
              <a:spcBef>
                <a:spcPts val="0"/>
              </a:spcBef>
              <a:spcAft>
                <a:spcPts val="0"/>
              </a:spcAft>
              <a:buFont typeface="Wingdings" panose="05000000000000000000" pitchFamily="2" charset="2"/>
              <a:buChar char="ü"/>
            </a:pPr>
            <a:endParaRPr lang="en-US" sz="1900" dirty="0">
              <a:latin typeface="Arial" panose="020B0604020202020204" pitchFamily="34" charset="0"/>
            </a:endParaRPr>
          </a:p>
          <a:p>
            <a:r>
              <a:rPr lang="en-US" sz="1900" dirty="0"/>
              <a:t>During the first four months of 2020, strengths, weaknesses, opportunities, and threats to the education systems of the six participating universities were carefully examined. The process showed that many of the partners share similar problems, but many important differences stemming from the institutional and organizational setup of the individual organizations and countries have also been identified. After the SWOT verification, intensive work was done on drafting the activities to be included in the future modules.</a:t>
            </a:r>
            <a:endParaRPr lang="en-US" sz="1900" dirty="0" smtClean="0"/>
          </a:p>
          <a:p>
            <a:endParaRPr lang="en-US" dirty="0" smtClean="0"/>
          </a:p>
          <a:p>
            <a:endParaRPr lang="en-US" dirty="0"/>
          </a:p>
        </p:txBody>
      </p:sp>
      <p:sp>
        <p:nvSpPr>
          <p:cNvPr id="3" name="Title 2"/>
          <p:cNvSpPr>
            <a:spLocks noGrp="1"/>
          </p:cNvSpPr>
          <p:nvPr>
            <p:ph type="title"/>
          </p:nvPr>
        </p:nvSpPr>
        <p:spPr>
          <a:xfrm>
            <a:off x="623394" y="541719"/>
            <a:ext cx="11568606" cy="432048"/>
          </a:xfrm>
        </p:spPr>
        <p:txBody>
          <a:bodyPr/>
          <a:lstStyle/>
          <a:p>
            <a:r>
              <a:rPr lang="en-US" sz="2400" dirty="0"/>
              <a:t>SWOT </a:t>
            </a:r>
            <a:r>
              <a:rPr lang="en-US" sz="2400" dirty="0" smtClean="0"/>
              <a:t>Analyses</a:t>
            </a:r>
            <a:br>
              <a:rPr lang="en-US" sz="2400" dirty="0" smtClean="0"/>
            </a:br>
            <a:r>
              <a:rPr lang="en-US" sz="2400" dirty="0" smtClean="0"/>
              <a:t/>
            </a:r>
            <a:br>
              <a:rPr lang="en-US" sz="2400" dirty="0" smtClean="0"/>
            </a:br>
            <a:r>
              <a:rPr lang="en-US" sz="2400" b="1" dirty="0" smtClean="0">
                <a:solidFill>
                  <a:srgbClr val="FF0000"/>
                </a:solidFill>
              </a:rPr>
              <a:t>University </a:t>
            </a:r>
            <a:r>
              <a:rPr lang="en-US" sz="2400" b="1" dirty="0">
                <a:solidFill>
                  <a:srgbClr val="FF0000"/>
                </a:solidFill>
              </a:rPr>
              <a:t>of Mining and Geology “St. Ivan </a:t>
            </a:r>
            <a:r>
              <a:rPr lang="en-US" sz="2400" b="1" dirty="0" err="1">
                <a:solidFill>
                  <a:srgbClr val="FF0000"/>
                </a:solidFill>
              </a:rPr>
              <a:t>Rilski</a:t>
            </a:r>
            <a:r>
              <a:rPr lang="en-US" sz="2400" b="1" dirty="0">
                <a:solidFill>
                  <a:srgbClr val="FF0000"/>
                </a:solidFill>
              </a:rPr>
              <a:t>” – Sofia</a:t>
            </a:r>
            <a:r>
              <a:rPr lang="en-US" sz="2400" dirty="0">
                <a:solidFill>
                  <a:srgbClr val="FF0000"/>
                </a:solidFill>
              </a:rPr>
              <a:t/>
            </a:r>
            <a:br>
              <a:rPr lang="en-US" sz="2400" dirty="0">
                <a:solidFill>
                  <a:srgbClr val="FF0000"/>
                </a:solidFill>
              </a:rPr>
            </a:br>
            <a:r>
              <a:rPr lang="en-US" sz="1800" dirty="0" smtClean="0">
                <a:solidFill>
                  <a:srgbClr val="FF0000"/>
                </a:solidFill>
              </a:rPr>
              <a:t>(Faculty </a:t>
            </a:r>
            <a:r>
              <a:rPr lang="en-US" sz="1800" dirty="0">
                <a:solidFill>
                  <a:srgbClr val="FF0000"/>
                </a:solidFill>
              </a:rPr>
              <a:t>of Mining Technology</a:t>
            </a:r>
            <a:r>
              <a:rPr lang="en-US" sz="1800" dirty="0" smtClean="0">
                <a:solidFill>
                  <a:srgbClr val="FF0000"/>
                </a:solidFill>
              </a:rPr>
              <a:t>, Faculty </a:t>
            </a:r>
            <a:r>
              <a:rPr lang="en-US" sz="1800" dirty="0">
                <a:solidFill>
                  <a:srgbClr val="FF0000"/>
                </a:solidFill>
              </a:rPr>
              <a:t>of Geology and Exploration</a:t>
            </a:r>
            <a:r>
              <a:rPr lang="en-US" sz="1800" dirty="0" smtClean="0">
                <a:solidFill>
                  <a:srgbClr val="FF0000"/>
                </a:solidFill>
              </a:rPr>
              <a:t>, Faculty </a:t>
            </a:r>
            <a:r>
              <a:rPr lang="en-US" sz="1800" dirty="0">
                <a:solidFill>
                  <a:srgbClr val="FF0000"/>
                </a:solidFill>
              </a:rPr>
              <a:t>of Mining </a:t>
            </a:r>
            <a:r>
              <a:rPr lang="en-US" sz="1800" dirty="0" err="1">
                <a:solidFill>
                  <a:srgbClr val="FF0000"/>
                </a:solidFill>
              </a:rPr>
              <a:t>Electromechanics</a:t>
            </a:r>
            <a:r>
              <a:rPr lang="en-US" sz="1800" dirty="0" smtClean="0">
                <a:solidFill>
                  <a:srgbClr val="FF0000"/>
                </a:solidFill>
              </a:rPr>
              <a:t>, </a:t>
            </a:r>
            <a:r>
              <a:rPr lang="en-US" sz="1800" dirty="0" err="1" smtClean="0">
                <a:solidFill>
                  <a:srgbClr val="FF0000"/>
                </a:solidFill>
              </a:rPr>
              <a:t>Kardzhali</a:t>
            </a:r>
            <a:r>
              <a:rPr lang="en-US" sz="1800" dirty="0" smtClean="0">
                <a:solidFill>
                  <a:srgbClr val="FF0000"/>
                </a:solidFill>
              </a:rPr>
              <a:t> branch)</a:t>
            </a:r>
            <a:r>
              <a:rPr lang="en-US" sz="1800" dirty="0">
                <a:solidFill>
                  <a:srgbClr val="FF0000"/>
                </a:solidFill>
              </a:rPr>
              <a:t/>
            </a:r>
            <a:br>
              <a:rPr lang="en-US" sz="1800" dirty="0">
                <a:solidFill>
                  <a:srgbClr val="FF0000"/>
                </a:solidFill>
              </a:rPr>
            </a:br>
            <a:r>
              <a:rPr lang="en-US" sz="2400" dirty="0" smtClean="0">
                <a:solidFill>
                  <a:srgbClr val="FF0000"/>
                </a:solidFill>
              </a:rPr>
              <a:t/>
            </a:r>
            <a:br>
              <a:rPr lang="en-US" sz="2400" dirty="0" smtClean="0">
                <a:solidFill>
                  <a:srgbClr val="FF0000"/>
                </a:solidFill>
              </a:rPr>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a:t/>
            </a:r>
            <a:br>
              <a:rPr lang="en-US" sz="2400" dirty="0"/>
            </a:br>
            <a:endParaRPr lang="en-US" sz="2400" dirty="0"/>
          </a:p>
        </p:txBody>
      </p:sp>
      <p:pic>
        <p:nvPicPr>
          <p:cNvPr id="4" name="Picture 3"/>
          <p:cNvPicPr>
            <a:picLocks noChangeAspect="1"/>
          </p:cNvPicPr>
          <p:nvPr/>
        </p:nvPicPr>
        <p:blipFill>
          <a:blip r:embed="rId2"/>
          <a:stretch>
            <a:fillRect/>
          </a:stretch>
        </p:blipFill>
        <p:spPr>
          <a:xfrm>
            <a:off x="11094625" y="14369"/>
            <a:ext cx="1097375" cy="1054699"/>
          </a:xfrm>
          <a:prstGeom prst="rect">
            <a:avLst/>
          </a:prstGeom>
        </p:spPr>
      </p:pic>
      <p:pic>
        <p:nvPicPr>
          <p:cNvPr id="5" name="Picture 4"/>
          <p:cNvPicPr>
            <a:picLocks noChangeAspect="1"/>
          </p:cNvPicPr>
          <p:nvPr/>
        </p:nvPicPr>
        <p:blipFill rotWithShape="1">
          <a:blip r:embed="rId3"/>
          <a:srcRect r="14885"/>
          <a:stretch/>
        </p:blipFill>
        <p:spPr>
          <a:xfrm>
            <a:off x="7608168" y="2105808"/>
            <a:ext cx="4462613" cy="3726503"/>
          </a:xfrm>
          <a:prstGeom prst="rect">
            <a:avLst/>
          </a:prstGeom>
        </p:spPr>
      </p:pic>
    </p:spTree>
    <p:extLst>
      <p:ext uri="{BB962C8B-B14F-4D97-AF65-F5344CB8AC3E}">
        <p14:creationId xmlns:p14="http://schemas.microsoft.com/office/powerpoint/2010/main" val="201324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normAutofit/>
          </a:bodyPr>
          <a:lstStyle/>
          <a:p>
            <a:r>
              <a:rPr lang="en-US" dirty="0" smtClean="0">
                <a:solidFill>
                  <a:srgbClr val="00B050"/>
                </a:solidFill>
              </a:rPr>
              <a:t>5 days </a:t>
            </a:r>
            <a:r>
              <a:rPr lang="en-US" dirty="0" smtClean="0"/>
              <a:t>duration of each one. The registrations </a:t>
            </a:r>
            <a:r>
              <a:rPr lang="en-US" dirty="0"/>
              <a:t>will open in November 2020</a:t>
            </a:r>
            <a:r>
              <a:rPr lang="en-US" dirty="0" smtClean="0"/>
              <a:t>.</a:t>
            </a:r>
          </a:p>
          <a:p>
            <a:endParaRPr lang="en-US" dirty="0"/>
          </a:p>
        </p:txBody>
      </p:sp>
      <p:sp>
        <p:nvSpPr>
          <p:cNvPr id="3" name="Title 2"/>
          <p:cNvSpPr>
            <a:spLocks noGrp="1"/>
          </p:cNvSpPr>
          <p:nvPr>
            <p:ph type="title"/>
          </p:nvPr>
        </p:nvSpPr>
        <p:spPr/>
        <p:txBody>
          <a:bodyPr/>
          <a:lstStyle/>
          <a:p>
            <a:r>
              <a:rPr lang="en-US" dirty="0" smtClean="0"/>
              <a:t>Workshops in 2021</a:t>
            </a:r>
            <a:endParaRPr lang="en-US" dirty="0"/>
          </a:p>
        </p:txBody>
      </p:sp>
      <p:pic>
        <p:nvPicPr>
          <p:cNvPr id="4" name="Picture 3"/>
          <p:cNvPicPr>
            <a:picLocks noChangeAspect="1"/>
          </p:cNvPicPr>
          <p:nvPr/>
        </p:nvPicPr>
        <p:blipFill>
          <a:blip r:embed="rId2"/>
          <a:stretch>
            <a:fillRect/>
          </a:stretch>
        </p:blipFill>
        <p:spPr>
          <a:xfrm>
            <a:off x="623395" y="1772816"/>
            <a:ext cx="3096341" cy="1946627"/>
          </a:xfrm>
          <a:prstGeom prst="rect">
            <a:avLst/>
          </a:prstGeom>
        </p:spPr>
      </p:pic>
      <p:pic>
        <p:nvPicPr>
          <p:cNvPr id="5" name="Picture 4"/>
          <p:cNvPicPr>
            <a:picLocks noChangeAspect="1"/>
          </p:cNvPicPr>
          <p:nvPr/>
        </p:nvPicPr>
        <p:blipFill>
          <a:blip r:embed="rId3"/>
          <a:stretch>
            <a:fillRect/>
          </a:stretch>
        </p:blipFill>
        <p:spPr>
          <a:xfrm>
            <a:off x="6240016" y="1772815"/>
            <a:ext cx="3095172" cy="1946627"/>
          </a:xfrm>
          <a:prstGeom prst="rect">
            <a:avLst/>
          </a:prstGeom>
        </p:spPr>
      </p:pic>
      <p:pic>
        <p:nvPicPr>
          <p:cNvPr id="6" name="Picture 5"/>
          <p:cNvPicPr>
            <a:picLocks noChangeAspect="1"/>
          </p:cNvPicPr>
          <p:nvPr/>
        </p:nvPicPr>
        <p:blipFill>
          <a:blip r:embed="rId4"/>
          <a:stretch>
            <a:fillRect/>
          </a:stretch>
        </p:blipFill>
        <p:spPr>
          <a:xfrm>
            <a:off x="623395" y="4001775"/>
            <a:ext cx="3096341" cy="1908538"/>
          </a:xfrm>
          <a:prstGeom prst="rect">
            <a:avLst/>
          </a:prstGeom>
        </p:spPr>
      </p:pic>
      <p:pic>
        <p:nvPicPr>
          <p:cNvPr id="8" name="Picture 7"/>
          <p:cNvPicPr>
            <a:picLocks noChangeAspect="1"/>
          </p:cNvPicPr>
          <p:nvPr/>
        </p:nvPicPr>
        <p:blipFill>
          <a:blip r:embed="rId5"/>
          <a:stretch>
            <a:fillRect/>
          </a:stretch>
        </p:blipFill>
        <p:spPr>
          <a:xfrm>
            <a:off x="6240016" y="3964011"/>
            <a:ext cx="3095172" cy="1946302"/>
          </a:xfrm>
          <a:prstGeom prst="rect">
            <a:avLst/>
          </a:prstGeom>
        </p:spPr>
      </p:pic>
      <p:sp>
        <p:nvSpPr>
          <p:cNvPr id="12" name="TextBox 11"/>
          <p:cNvSpPr txBox="1"/>
          <p:nvPr/>
        </p:nvSpPr>
        <p:spPr>
          <a:xfrm>
            <a:off x="3935760" y="2348880"/>
            <a:ext cx="1641540" cy="830997"/>
          </a:xfrm>
          <a:prstGeom prst="rect">
            <a:avLst/>
          </a:prstGeom>
          <a:noFill/>
        </p:spPr>
        <p:txBody>
          <a:bodyPr wrap="none" rtlCol="0">
            <a:spAutoFit/>
          </a:bodyPr>
          <a:lstStyle/>
          <a:p>
            <a:pPr algn="ctr"/>
            <a:r>
              <a:rPr lang="en-US" sz="2400" dirty="0" smtClean="0"/>
              <a:t>Krakow (PL)</a:t>
            </a:r>
          </a:p>
          <a:p>
            <a:pPr algn="ctr"/>
            <a:r>
              <a:rPr lang="en-US" sz="2400" dirty="0" smtClean="0"/>
              <a:t>3/2021</a:t>
            </a:r>
            <a:endParaRPr lang="en-US" sz="2400" dirty="0"/>
          </a:p>
        </p:txBody>
      </p:sp>
      <p:sp>
        <p:nvSpPr>
          <p:cNvPr id="13" name="TextBox 12"/>
          <p:cNvSpPr txBox="1"/>
          <p:nvPr/>
        </p:nvSpPr>
        <p:spPr>
          <a:xfrm>
            <a:off x="9997904" y="2330629"/>
            <a:ext cx="1415772" cy="830997"/>
          </a:xfrm>
          <a:prstGeom prst="rect">
            <a:avLst/>
          </a:prstGeom>
          <a:noFill/>
        </p:spPr>
        <p:txBody>
          <a:bodyPr wrap="none" rtlCol="0">
            <a:spAutoFit/>
          </a:bodyPr>
          <a:lstStyle/>
          <a:p>
            <a:pPr algn="ctr"/>
            <a:r>
              <a:rPr lang="en-US" sz="2400" dirty="0" smtClean="0"/>
              <a:t>Sofia (BG)</a:t>
            </a:r>
          </a:p>
          <a:p>
            <a:pPr algn="ctr"/>
            <a:r>
              <a:rPr lang="en-US" sz="2400" dirty="0" smtClean="0"/>
              <a:t>5/2021</a:t>
            </a:r>
            <a:endParaRPr lang="en-US" sz="2400" dirty="0"/>
          </a:p>
        </p:txBody>
      </p:sp>
      <p:sp>
        <p:nvSpPr>
          <p:cNvPr id="14" name="TextBox 13"/>
          <p:cNvSpPr txBox="1"/>
          <p:nvPr/>
        </p:nvSpPr>
        <p:spPr>
          <a:xfrm>
            <a:off x="3990519" y="4499162"/>
            <a:ext cx="1532022" cy="830997"/>
          </a:xfrm>
          <a:prstGeom prst="rect">
            <a:avLst/>
          </a:prstGeom>
          <a:noFill/>
        </p:spPr>
        <p:txBody>
          <a:bodyPr wrap="none" rtlCol="0">
            <a:spAutoFit/>
          </a:bodyPr>
          <a:lstStyle/>
          <a:p>
            <a:pPr algn="ctr"/>
            <a:r>
              <a:rPr lang="en-US" sz="2400" dirty="0" err="1"/>
              <a:t>Košice</a:t>
            </a:r>
            <a:r>
              <a:rPr lang="en-US" sz="2400" dirty="0"/>
              <a:t> (SK</a:t>
            </a:r>
            <a:r>
              <a:rPr lang="en-US" sz="2400" dirty="0" smtClean="0"/>
              <a:t>)</a:t>
            </a:r>
          </a:p>
          <a:p>
            <a:pPr algn="ctr"/>
            <a:r>
              <a:rPr lang="en-US" sz="2400" dirty="0" smtClean="0"/>
              <a:t> </a:t>
            </a:r>
            <a:r>
              <a:rPr lang="en-US" sz="2400" dirty="0"/>
              <a:t>09/2021</a:t>
            </a:r>
          </a:p>
        </p:txBody>
      </p:sp>
      <p:sp>
        <p:nvSpPr>
          <p:cNvPr id="15" name="TextBox 14"/>
          <p:cNvSpPr txBox="1"/>
          <p:nvPr/>
        </p:nvSpPr>
        <p:spPr>
          <a:xfrm>
            <a:off x="9928151" y="4476806"/>
            <a:ext cx="1774075" cy="830997"/>
          </a:xfrm>
          <a:prstGeom prst="rect">
            <a:avLst/>
          </a:prstGeom>
          <a:noFill/>
        </p:spPr>
        <p:txBody>
          <a:bodyPr wrap="none" rtlCol="0">
            <a:spAutoFit/>
          </a:bodyPr>
          <a:lstStyle/>
          <a:p>
            <a:pPr algn="ctr"/>
            <a:r>
              <a:rPr lang="en-US" sz="2400" dirty="0"/>
              <a:t>Miskolc (HU</a:t>
            </a:r>
            <a:r>
              <a:rPr lang="en-US" sz="2400" dirty="0" smtClean="0"/>
              <a:t>)</a:t>
            </a:r>
          </a:p>
          <a:p>
            <a:pPr algn="ctr"/>
            <a:r>
              <a:rPr lang="en-US" sz="2400" dirty="0" smtClean="0"/>
              <a:t>11/2021</a:t>
            </a:r>
            <a:endParaRPr lang="en-US" sz="2400" dirty="0"/>
          </a:p>
        </p:txBody>
      </p:sp>
      <p:pic>
        <p:nvPicPr>
          <p:cNvPr id="16" name="Picture 15"/>
          <p:cNvPicPr>
            <a:picLocks noChangeAspect="1"/>
          </p:cNvPicPr>
          <p:nvPr/>
        </p:nvPicPr>
        <p:blipFill>
          <a:blip r:embed="rId6"/>
          <a:stretch>
            <a:fillRect/>
          </a:stretch>
        </p:blipFill>
        <p:spPr>
          <a:xfrm>
            <a:off x="11019425" y="30674"/>
            <a:ext cx="1097375" cy="1054699"/>
          </a:xfrm>
          <a:prstGeom prst="rect">
            <a:avLst/>
          </a:prstGeom>
        </p:spPr>
      </p:pic>
    </p:spTree>
    <p:extLst>
      <p:ext uri="{BB962C8B-B14F-4D97-AF65-F5344CB8AC3E}">
        <p14:creationId xmlns:p14="http://schemas.microsoft.com/office/powerpoint/2010/main" val="3329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NRSTYLE" val="TITEL GRÜN"/>
</p:tagLst>
</file>

<file path=ppt/tags/tag2.xml><?xml version="1.0" encoding="utf-8"?>
<p:tagLst xmlns:a="http://schemas.openxmlformats.org/drawingml/2006/main" xmlns:r="http://schemas.openxmlformats.org/officeDocument/2006/relationships" xmlns:p="http://schemas.openxmlformats.org/presentationml/2006/main">
  <p:tag name="RNRSTYLE" val="CoverTitel1"/>
</p:tagLst>
</file>

<file path=ppt/tags/tag3.xml><?xml version="1.0" encoding="utf-8"?>
<p:tagLst xmlns:a="http://schemas.openxmlformats.org/drawingml/2006/main" xmlns:r="http://schemas.openxmlformats.org/officeDocument/2006/relationships" xmlns:p="http://schemas.openxmlformats.org/presentationml/2006/main">
  <p:tag name="RNRSTYLE" val="CoverTitel1"/>
</p:tagLst>
</file>

<file path=ppt/tags/tag4.xml><?xml version="1.0" encoding="utf-8"?>
<p:tagLst xmlns:a="http://schemas.openxmlformats.org/drawingml/2006/main" xmlns:r="http://schemas.openxmlformats.org/officeDocument/2006/relationships" xmlns:p="http://schemas.openxmlformats.org/presentationml/2006/main">
  <p:tag name="RNRSTYLE" val="CoverTitel1"/>
</p:tagLst>
</file>

<file path=ppt/tags/tag5.xml><?xml version="1.0" encoding="utf-8"?>
<p:tagLst xmlns:a="http://schemas.openxmlformats.org/drawingml/2006/main" xmlns:r="http://schemas.openxmlformats.org/officeDocument/2006/relationships" xmlns:p="http://schemas.openxmlformats.org/presentationml/2006/main">
  <p:tag name="RNRSTYLE" val="CoverTitel1"/>
</p:tagLst>
</file>

<file path=ppt/tags/tag6.xml><?xml version="1.0" encoding="utf-8"?>
<p:tagLst xmlns:a="http://schemas.openxmlformats.org/drawingml/2006/main" xmlns:r="http://schemas.openxmlformats.org/officeDocument/2006/relationships" xmlns:p="http://schemas.openxmlformats.org/presentationml/2006/main">
  <p:tag name="RNRSTYLE" val="CoverTitel1"/>
</p:tagLst>
</file>

<file path=ppt/theme/theme1.xml><?xml version="1.0" encoding="utf-8"?>
<a:theme xmlns:a="http://schemas.openxmlformats.org/drawingml/2006/main" name="Green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8_eitRaw_PresentationMaster.potx" id="{DC858601-12D4-402D-9F46-02DFA6F2EDE4}" vid="{DE6FA451-9BB0-4ADD-A121-1726D9483511}"/>
    </a:ext>
  </a:extLst>
</a:theme>
</file>

<file path=ppt/theme/theme2.xml><?xml version="1.0" encoding="utf-8"?>
<a:theme xmlns:a="http://schemas.openxmlformats.org/drawingml/2006/main" name="COVER-Whit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8_eitRaw_PresentationMaster.potx" id="{DC858601-12D4-402D-9F46-02DFA6F2EDE4}" vid="{8DEEACA0-1221-42A7-AC92-909CB06BEB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36D5EA5AA5F7C44BA6DA44589B30076" ma:contentTypeVersion="2" ma:contentTypeDescription="Create a new document." ma:contentTypeScope="" ma:versionID="414dcbf5119e44f101dd8796f727ead0">
  <xsd:schema xmlns:xsd="http://www.w3.org/2001/XMLSchema" xmlns:xs="http://www.w3.org/2001/XMLSchema" xmlns:p="http://schemas.microsoft.com/office/2006/metadata/properties" xmlns:ns2="8f28978f-b0f5-4a37-8376-f841b92b913c" xmlns:ns3="496ed1e7-e3fc-4fbd-af20-a6d00d332ced" targetNamespace="http://schemas.microsoft.com/office/2006/metadata/properties" ma:root="true" ma:fieldsID="d8184046a888752822a664f6aff2dec1" ns2:_="" ns3:_="">
    <xsd:import namespace="8f28978f-b0f5-4a37-8376-f841b92b913c"/>
    <xsd:import namespace="496ed1e7-e3fc-4fbd-af20-a6d00d332ce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8978f-b0f5-4a37-8376-f841b92b91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6ed1e7-e3fc-4fbd-af20-a6d00d332ce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f28978f-b0f5-4a37-8376-f841b92b913c">U2EH5SR6QKF7-197960991-63</_dlc_DocId>
    <_dlc_DocIdUrl xmlns="8f28978f-b0f5-4a37-8376-f841b92b913c">
      <Url>https://xex.sharepoint.com/eit/_layouts/15/DocIdRedir.aspx?ID=U2EH5SR6QKF7-197960991-63</Url>
      <Description>U2EH5SR6QKF7-197960991-63</Description>
    </_dlc_DocIdUrl>
  </documentManagement>
</p:properties>
</file>

<file path=customXml/itemProps1.xml><?xml version="1.0" encoding="utf-8"?>
<ds:datastoreItem xmlns:ds="http://schemas.openxmlformats.org/officeDocument/2006/customXml" ds:itemID="{A7137C99-0AB9-4807-9B38-CBF0A719BDF5}">
  <ds:schemaRefs>
    <ds:schemaRef ds:uri="http://schemas.microsoft.com/sharepoint/v3/contenttype/forms"/>
  </ds:schemaRefs>
</ds:datastoreItem>
</file>

<file path=customXml/itemProps2.xml><?xml version="1.0" encoding="utf-8"?>
<ds:datastoreItem xmlns:ds="http://schemas.openxmlformats.org/officeDocument/2006/customXml" ds:itemID="{E6636C5C-3247-4E8A-93D6-7089F7DBA6FD}">
  <ds:schemaRefs>
    <ds:schemaRef ds:uri="http://schemas.microsoft.com/sharepoint/events"/>
  </ds:schemaRefs>
</ds:datastoreItem>
</file>

<file path=customXml/itemProps3.xml><?xml version="1.0" encoding="utf-8"?>
<ds:datastoreItem xmlns:ds="http://schemas.openxmlformats.org/officeDocument/2006/customXml" ds:itemID="{42483521-FFE7-4305-9648-CEB1C0EBD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8978f-b0f5-4a37-8376-f841b92b913c"/>
    <ds:schemaRef ds:uri="496ed1e7-e3fc-4fbd-af20-a6d00d332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3B023AD-9A76-4F3A-8CF7-51FC427A59BD}">
  <ds:schemaRefs>
    <ds:schemaRef ds:uri="http://purl.org/dc/elements/1.1/"/>
    <ds:schemaRef ds:uri="http://schemas.microsoft.com/office/2006/documentManagement/types"/>
    <ds:schemaRef ds:uri="http://schemas.openxmlformats.org/package/2006/metadata/core-properties"/>
    <ds:schemaRef ds:uri="496ed1e7-e3fc-4fbd-af20-a6d00d332ced"/>
    <ds:schemaRef ds:uri="http://purl.org/dc/dcmitype/"/>
    <ds:schemaRef ds:uri="http://www.w3.org/XML/1998/namespace"/>
    <ds:schemaRef ds:uri="http://purl.org/dc/terms/"/>
    <ds:schemaRef ds:uri="8f28978f-b0f5-4a37-8376-f841b92b913c"/>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694</TotalTime>
  <Words>485</Words>
  <Application>Microsoft Office PowerPoint</Application>
  <PresentationFormat>Widescreen</PresentationFormat>
  <Paragraphs>53</Paragraphs>
  <Slides>5</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Slide Titles</vt:lpstr>
      </vt:variant>
      <vt:variant>
        <vt:i4>5</vt:i4>
      </vt:variant>
      <vt:variant>
        <vt:lpstr>Custom Shows</vt:lpstr>
      </vt:variant>
      <vt:variant>
        <vt:i4>1</vt:i4>
      </vt:variant>
    </vt:vector>
  </HeadingPairs>
  <TitlesOfParts>
    <vt:vector size="12" baseType="lpstr">
      <vt:lpstr>Arial</vt:lpstr>
      <vt:lpstr>Calibri</vt:lpstr>
      <vt:lpstr>Titillium</vt:lpstr>
      <vt:lpstr>Wingdings</vt:lpstr>
      <vt:lpstr>Green Text Content Slides</vt:lpstr>
      <vt:lpstr>COVER-White</vt:lpstr>
      <vt:lpstr>PowerPoint Presentation</vt:lpstr>
      <vt:lpstr>ABOUT TrainESEE v.2</vt:lpstr>
      <vt:lpstr>Project partners</vt:lpstr>
      <vt:lpstr>SWOT Analyses  University of Mining and Geology “St. Ivan Rilski” – Sofia (Faculty of Mining Technology, Faculty of Geology and Exploration, Faculty of Mining Electromechanics, Kardzhali branch)      </vt:lpstr>
      <vt:lpstr>Workshops in 2021</vt:lpstr>
      <vt:lpstr>TestShow1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Grgasović</dc:creator>
  <cp:lastModifiedBy>EN</cp:lastModifiedBy>
  <cp:revision>48</cp:revision>
  <dcterms:created xsi:type="dcterms:W3CDTF">2020-03-03T14:23:39Z</dcterms:created>
  <dcterms:modified xsi:type="dcterms:W3CDTF">2020-11-10T11:45:36Z</dcterms:modified>
</cp:coreProperties>
</file>